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2"/>
  </p:notesMasterIdLst>
  <p:sldIdLst>
    <p:sldId id="273" r:id="rId5"/>
    <p:sldId id="278" r:id="rId6"/>
    <p:sldId id="262" r:id="rId7"/>
    <p:sldId id="283" r:id="rId8"/>
    <p:sldId id="284" r:id="rId9"/>
    <p:sldId id="285" r:id="rId10"/>
    <p:sldId id="293" r:id="rId11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Johansson" initials="LJ" lastIdx="0" clrIdx="0">
    <p:extLst>
      <p:ext uri="{19B8F6BF-5375-455C-9EA6-DF929625EA0E}">
        <p15:presenceInfo xmlns:p15="http://schemas.microsoft.com/office/powerpoint/2012/main" userId="S-1-5-21-1957994488-287218729-725345543-9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D2606-E6E9-4277-BAE2-FA782BDCFACE}" v="6" dt="2021-01-27T11:32:2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3297" autoAdjust="0"/>
  </p:normalViewPr>
  <p:slideViewPr>
    <p:cSldViewPr snapToGrid="0" snapToObjects="1">
      <p:cViewPr varScale="1">
        <p:scale>
          <a:sx n="126" d="100"/>
          <a:sy n="126" d="100"/>
        </p:scale>
        <p:origin x="139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Johansson" userId="f2ae33bb-990f-4100-8e10-e6bdcda428dc" providerId="ADAL" clId="{C3ED2606-E6E9-4277-BAE2-FA782BDCFACE}"/>
    <pc:docChg chg="undo custSel modSld">
      <pc:chgData name="Lars Johansson" userId="f2ae33bb-990f-4100-8e10-e6bdcda428dc" providerId="ADAL" clId="{C3ED2606-E6E9-4277-BAE2-FA782BDCFACE}" dt="2021-01-27T11:32:29.480" v="16"/>
      <pc:docMkLst>
        <pc:docMk/>
      </pc:docMkLst>
      <pc:sldChg chg="modSp mod">
        <pc:chgData name="Lars Johansson" userId="f2ae33bb-990f-4100-8e10-e6bdcda428dc" providerId="ADAL" clId="{C3ED2606-E6E9-4277-BAE2-FA782BDCFACE}" dt="2021-01-27T11:32:09.633" v="14" actId="20577"/>
        <pc:sldMkLst>
          <pc:docMk/>
          <pc:sldMk cId="2233534846" sldId="278"/>
        </pc:sldMkLst>
        <pc:spChg chg="mod">
          <ac:chgData name="Lars Johansson" userId="f2ae33bb-990f-4100-8e10-e6bdcda428dc" providerId="ADAL" clId="{C3ED2606-E6E9-4277-BAE2-FA782BDCFACE}" dt="2021-01-27T11:32:09.633" v="14" actId="20577"/>
          <ac:spMkLst>
            <pc:docMk/>
            <pc:sldMk cId="2233534846" sldId="278"/>
            <ac:spMk id="6" creationId="{00000000-0000-0000-0000-000000000000}"/>
          </ac:spMkLst>
        </pc:spChg>
      </pc:sldChg>
      <pc:sldChg chg="modAnim">
        <pc:chgData name="Lars Johansson" userId="f2ae33bb-990f-4100-8e10-e6bdcda428dc" providerId="ADAL" clId="{C3ED2606-E6E9-4277-BAE2-FA782BDCFACE}" dt="2021-01-27T11:32:29.480" v="16"/>
        <pc:sldMkLst>
          <pc:docMk/>
          <pc:sldMk cId="263945358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B2FA3B-FB1A-744E-AC9C-1D77D3E304C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en ClipArt-bild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02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4" y="2108421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20x1080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noProof="0" dirty="0" smtClean="0"/>
              <a:t>Vilka dokument upprättar man</a:t>
            </a:r>
            <a:endParaRPr lang="sv-SE" sz="40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Lars Johansson </a:t>
            </a:r>
            <a:r>
              <a:rPr lang="sv-SE" dirty="0" smtClean="0"/>
              <a:t>2023-09-11</a:t>
            </a:r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511" y="0"/>
            <a:ext cx="2780793" cy="1457119"/>
          </a:xfrm>
        </p:spPr>
        <p:txBody>
          <a:bodyPr/>
          <a:lstStyle/>
          <a:p>
            <a:r>
              <a:rPr lang="sv-SE" dirty="0" smtClean="0"/>
              <a:t>Dokument som vi skriver</a:t>
            </a:r>
            <a:endParaRPr lang="sv-S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Beskrivningar</a:t>
            </a:r>
          </a:p>
          <a:p>
            <a:r>
              <a:rPr lang="sv-SE" noProof="0" dirty="0" smtClean="0"/>
              <a:t>Teknisk dokumentation</a:t>
            </a:r>
          </a:p>
          <a:p>
            <a:r>
              <a:rPr lang="sv-SE" dirty="0" smtClean="0"/>
              <a:t>Övriga dokument</a:t>
            </a:r>
            <a:endParaRPr lang="sv-SE" noProof="0" dirty="0"/>
          </a:p>
        </p:txBody>
      </p:sp>
      <p:pic>
        <p:nvPicPr>
          <p:cNvPr id="3" name="Picture Placeholder 2" descr="1200x11080_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3986"/>
          <a:stretch>
            <a:fillRect/>
          </a:stretch>
        </p:blipFill>
        <p:spPr/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Grundläggande dokument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1621" y="1492571"/>
            <a:ext cx="6770379" cy="3278211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Markteknisk Undersökningsrapport Geoteknik (MUR/Geo)</a:t>
            </a:r>
          </a:p>
          <a:p>
            <a:pPr marL="360000" lvl="1" indent="0">
              <a:buNone/>
            </a:pPr>
            <a:r>
              <a:rPr lang="sv-SE" dirty="0"/>
              <a:t> </a:t>
            </a:r>
            <a:r>
              <a:rPr lang="sv-SE" dirty="0" smtClean="0"/>
              <a:t>  </a:t>
            </a:r>
            <a:r>
              <a:rPr lang="sv-SE" b="1" dirty="0" smtClean="0"/>
              <a:t>MUR/Geo och Miljö).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b="1" dirty="0" smtClean="0"/>
              <a:t>Faktarapport. Innehåller bara en redovisning av geotekniska (miljötekniska) fält- och laboratorieundersökningar.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b="1" dirty="0" smtClean="0"/>
              <a:t>Informationshandling i FU ”flik 13-handling”.</a:t>
            </a:r>
            <a:endParaRPr lang="sv-SE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Befintligheter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dirty="0" smtClean="0"/>
              <a:t>Visar vad som finns ovan och under mark (konstruktioner) i aktuellt område.</a:t>
            </a:r>
            <a:endParaRPr lang="sv-S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Ledningskartor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dirty="0" smtClean="0"/>
              <a:t>Visar befintliga ledningar och kablar i aktuellt område.</a:t>
            </a:r>
          </a:p>
          <a:p>
            <a:pPr marL="360000" lvl="1" indent="0">
              <a:buNone/>
            </a:pP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tekniska dokument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TB – Teknisk beskrivning. (TB/Geo)</a:t>
            </a:r>
          </a:p>
          <a:p>
            <a:pPr lvl="1"/>
            <a:r>
              <a:rPr lang="sv-SE" dirty="0" smtClean="0"/>
              <a:t>En beskrivning av tekniska förutsättningar och begränsningar</a:t>
            </a:r>
          </a:p>
          <a:p>
            <a:pPr marL="360000" lvl="1" indent="0">
              <a:buNone/>
            </a:pPr>
            <a:r>
              <a:rPr lang="sv-SE" dirty="0"/>
              <a:t> </a:t>
            </a:r>
            <a:r>
              <a:rPr lang="sv-SE" dirty="0" smtClean="0"/>
              <a:t>  (Används framförallt i Totalentreprenader)</a:t>
            </a:r>
            <a:endParaRPr lang="sv-SE" dirty="0"/>
          </a:p>
          <a:p>
            <a:r>
              <a:rPr lang="sv-SE" dirty="0" smtClean="0"/>
              <a:t>TPM – Teknisk PM. (TPM/Geo)</a:t>
            </a:r>
          </a:p>
          <a:p>
            <a:pPr lvl="1"/>
            <a:r>
              <a:rPr lang="sv-SE" dirty="0" smtClean="0"/>
              <a:t>En tolkning av MUR (parametervärden, värderingar, förslag på grundläggning, hjälparbeten, behov av länshållning….. </a:t>
            </a:r>
            <a:r>
              <a:rPr lang="sv-SE" dirty="0"/>
              <a:t>o</a:t>
            </a:r>
            <a:r>
              <a:rPr lang="sv-SE" dirty="0" smtClean="0"/>
              <a:t>sv).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tekniska dokument forts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ProjekteringsPM</a:t>
            </a:r>
            <a:r>
              <a:rPr lang="sv-SE" dirty="0" smtClean="0"/>
              <a:t> (</a:t>
            </a:r>
            <a:r>
              <a:rPr lang="sv-SE" dirty="0" err="1" smtClean="0"/>
              <a:t>ProjPM</a:t>
            </a:r>
            <a:r>
              <a:rPr lang="sv-SE" dirty="0" smtClean="0"/>
              <a:t>/Geo)</a:t>
            </a:r>
          </a:p>
          <a:p>
            <a:pPr lvl="1"/>
            <a:r>
              <a:rPr lang="sv-SE" dirty="0" smtClean="0"/>
              <a:t>Redovisning inkl. beräkningar och allt av utfört geoteknisk projektering.</a:t>
            </a:r>
            <a:endParaRPr lang="sv-SE" dirty="0"/>
          </a:p>
          <a:p>
            <a:r>
              <a:rPr lang="sv-SE" dirty="0" smtClean="0"/>
              <a:t>BeräkningsPM (</a:t>
            </a:r>
            <a:r>
              <a:rPr lang="sv-SE" dirty="0" err="1" smtClean="0"/>
              <a:t>BerPM</a:t>
            </a:r>
            <a:r>
              <a:rPr lang="sv-SE" dirty="0" smtClean="0"/>
              <a:t>/Geo)</a:t>
            </a:r>
          </a:p>
          <a:p>
            <a:pPr lvl="1"/>
            <a:r>
              <a:rPr lang="sv-SE" dirty="0" smtClean="0"/>
              <a:t>Särredovisning av beräkningar.</a:t>
            </a:r>
            <a:endParaRPr lang="sv-SE" dirty="0"/>
          </a:p>
          <a:p>
            <a:r>
              <a:rPr lang="sv-SE" dirty="0" smtClean="0"/>
              <a:t>AMP (Arbetsmiljöplan)</a:t>
            </a:r>
          </a:p>
          <a:p>
            <a:pPr lvl="1"/>
            <a:r>
              <a:rPr lang="sv-SE" dirty="0" smtClean="0"/>
              <a:t>AMP för fältarbeten (fältundersökningar).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tekniska dokument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Riskanalyser (Risk- och möjlighetsanalys)</a:t>
            </a:r>
          </a:p>
          <a:p>
            <a:pPr lvl="1"/>
            <a:r>
              <a:rPr lang="sv-SE" dirty="0" smtClean="0"/>
              <a:t>Minimera risker och förändra arbetsmetoder</a:t>
            </a:r>
            <a:endParaRPr lang="sv-SE" dirty="0"/>
          </a:p>
          <a:p>
            <a:endParaRPr lang="sv-SE" dirty="0" smtClean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U-PPT_SV_16-9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MAU-PPT_SV_16-9</Template>
  <TotalTime>4359</TotalTime>
  <Words>184</Words>
  <Application>Microsoft Office PowerPoint</Application>
  <PresentationFormat>Bildspel på skärmen (16:9)</PresentationFormat>
  <Paragraphs>33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MAU-PPT_SV_16-9</vt:lpstr>
      <vt:lpstr>PowerPoint-presentation</vt:lpstr>
      <vt:lpstr>Vilka dokument upprättar man</vt:lpstr>
      <vt:lpstr>Dokument som vi skriver</vt:lpstr>
      <vt:lpstr>Grundläggande dokument</vt:lpstr>
      <vt:lpstr>Mer tekniska dokument</vt:lpstr>
      <vt:lpstr>Mer tekniska dokument forts</vt:lpstr>
      <vt:lpstr>Mer tekniska dokument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Johansson</dc:creator>
  <cp:lastModifiedBy>Lars Johansson</cp:lastModifiedBy>
  <cp:revision>89</cp:revision>
  <cp:lastPrinted>2023-09-11T05:36:54Z</cp:lastPrinted>
  <dcterms:created xsi:type="dcterms:W3CDTF">2018-01-16T03:00:31Z</dcterms:created>
  <dcterms:modified xsi:type="dcterms:W3CDTF">2023-09-11T06:44:34Z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