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5"/>
  </p:notesMasterIdLst>
  <p:sldIdLst>
    <p:sldId id="273" r:id="rId5"/>
    <p:sldId id="278" r:id="rId6"/>
    <p:sldId id="262" r:id="rId7"/>
    <p:sldId id="283" r:id="rId8"/>
    <p:sldId id="284" r:id="rId9"/>
    <p:sldId id="285" r:id="rId10"/>
    <p:sldId id="293" r:id="rId11"/>
    <p:sldId id="294" r:id="rId12"/>
    <p:sldId id="295" r:id="rId13"/>
    <p:sldId id="296" r:id="rId14"/>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 Johansson" initials="LJ" lastIdx="0" clrIdx="0">
    <p:extLst>
      <p:ext uri="{19B8F6BF-5375-455C-9EA6-DF929625EA0E}">
        <p15:presenceInfo xmlns:p15="http://schemas.microsoft.com/office/powerpoint/2012/main" userId="S-1-5-21-1957994488-287218729-725345543-919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D2606-E6E9-4277-BAE2-FA782BDCFACE}" v="6" dt="2021-01-27T11:32:29.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3297" autoAdjust="0"/>
  </p:normalViewPr>
  <p:slideViewPr>
    <p:cSldViewPr snapToGrid="0" snapToObjects="1">
      <p:cViewPr varScale="1">
        <p:scale>
          <a:sx n="126" d="100"/>
          <a:sy n="126" d="100"/>
        </p:scale>
        <p:origin x="1398" y="126"/>
      </p:cViewPr>
      <p:guideLst>
        <p:guide orient="horz" pos="1620"/>
        <p:guide pos="2880"/>
      </p:guideLst>
    </p:cSldViewPr>
  </p:slideViewPr>
  <p:outlineViewPr>
    <p:cViewPr>
      <p:scale>
        <a:sx n="33" d="100"/>
        <a:sy n="33" d="100"/>
      </p:scale>
      <p:origin x="0" y="4048"/>
    </p:cViewPr>
  </p:outlineViewPr>
  <p:notesTextViewPr>
    <p:cViewPr>
      <p:scale>
        <a:sx n="100" d="100"/>
        <a:sy n="100" d="100"/>
      </p:scale>
      <p:origin x="0" y="0"/>
    </p:cViewPr>
  </p:notesTextViewPr>
  <p:sorterViewPr>
    <p:cViewPr>
      <p:scale>
        <a:sx n="149" d="100"/>
        <a:sy n="14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Johansson" userId="f2ae33bb-990f-4100-8e10-e6bdcda428dc" providerId="ADAL" clId="{C3ED2606-E6E9-4277-BAE2-FA782BDCFACE}"/>
    <pc:docChg chg="undo custSel modSld">
      <pc:chgData name="Lars Johansson" userId="f2ae33bb-990f-4100-8e10-e6bdcda428dc" providerId="ADAL" clId="{C3ED2606-E6E9-4277-BAE2-FA782BDCFACE}" dt="2021-01-27T11:32:29.480" v="16"/>
      <pc:docMkLst>
        <pc:docMk/>
      </pc:docMkLst>
      <pc:sldChg chg="modSp mod">
        <pc:chgData name="Lars Johansson" userId="f2ae33bb-990f-4100-8e10-e6bdcda428dc" providerId="ADAL" clId="{C3ED2606-E6E9-4277-BAE2-FA782BDCFACE}" dt="2021-01-27T11:32:09.633" v="14" actId="20577"/>
        <pc:sldMkLst>
          <pc:docMk/>
          <pc:sldMk cId="2233534846" sldId="278"/>
        </pc:sldMkLst>
        <pc:spChg chg="mod">
          <ac:chgData name="Lars Johansson" userId="f2ae33bb-990f-4100-8e10-e6bdcda428dc" providerId="ADAL" clId="{C3ED2606-E6E9-4277-BAE2-FA782BDCFACE}" dt="2021-01-27T11:32:09.633" v="14" actId="20577"/>
          <ac:spMkLst>
            <pc:docMk/>
            <pc:sldMk cId="2233534846" sldId="278"/>
            <ac:spMk id="6" creationId="{00000000-0000-0000-0000-000000000000}"/>
          </ac:spMkLst>
        </pc:spChg>
      </pc:sldChg>
      <pc:sldChg chg="modAnim">
        <pc:chgData name="Lars Johansson" userId="f2ae33bb-990f-4100-8e10-e6bdcda428dc" providerId="ADAL" clId="{C3ED2606-E6E9-4277-BAE2-FA782BDCFACE}" dt="2021-01-27T11:32:29.480" v="16"/>
        <pc:sldMkLst>
          <pc:docMk/>
          <pc:sldMk cId="2639453581"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CB2FA3B-FB1A-744E-AC9C-1D77D3E304CB}" type="datetimeFigureOut">
              <a:rPr lang="en-US" smtClean="0"/>
              <a:t>9/11/2023</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221E07B-78B8-0A41-A6FD-B2454DDAA9FF}" type="slidenum">
              <a:rPr lang="en-US" smtClean="0"/>
              <a:t>‹#›</a:t>
            </a:fld>
            <a:endParaRPr lang="en-US"/>
          </a:p>
        </p:txBody>
      </p:sp>
    </p:spTree>
    <p:extLst>
      <p:ext uri="{BB962C8B-B14F-4D97-AF65-F5344CB8AC3E}">
        <p14:creationId xmlns:p14="http://schemas.microsoft.com/office/powerpoint/2010/main" val="1724918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221E07B-78B8-0A41-A6FD-B2454DDAA9FF}" type="slidenum">
              <a:rPr lang="en-US" smtClean="0"/>
              <a:t>2</a:t>
            </a:fld>
            <a:endParaRPr lang="en-US"/>
          </a:p>
        </p:txBody>
      </p:sp>
    </p:spTree>
    <p:extLst>
      <p:ext uri="{BB962C8B-B14F-4D97-AF65-F5344CB8AC3E}">
        <p14:creationId xmlns:p14="http://schemas.microsoft.com/office/powerpoint/2010/main" val="4198806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3221E07B-78B8-0A41-A6FD-B2454DDAA9FF}" type="slidenum">
              <a:rPr lang="en-US" smtClean="0"/>
              <a:t>4</a:t>
            </a:fld>
            <a:endParaRPr lang="en-US"/>
          </a:p>
        </p:txBody>
      </p:sp>
    </p:spTree>
    <p:extLst>
      <p:ext uri="{BB962C8B-B14F-4D97-AF65-F5344CB8AC3E}">
        <p14:creationId xmlns:p14="http://schemas.microsoft.com/office/powerpoint/2010/main" val="169741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849799" y="910853"/>
            <a:ext cx="5391655" cy="2081821"/>
          </a:xfrm>
        </p:spPr>
        <p:txBody>
          <a:bodyPr anchor="b" anchorCtr="0"/>
          <a:lstStyle>
            <a:lvl1pPr algn="l">
              <a:defRPr sz="4000">
                <a:solidFill>
                  <a:srgbClr val="000000"/>
                </a:solidFill>
              </a:defRPr>
            </a:lvl1pPr>
          </a:lstStyle>
          <a:p>
            <a:r>
              <a:rPr lang="sv-SE" noProof="0"/>
              <a:t>Klicka här för att ändra format</a:t>
            </a:r>
          </a:p>
        </p:txBody>
      </p:sp>
      <p:sp>
        <p:nvSpPr>
          <p:cNvPr id="3" name="Subtitle 2"/>
          <p:cNvSpPr>
            <a:spLocks noGrp="1"/>
          </p:cNvSpPr>
          <p:nvPr>
            <p:ph type="subTitle" idx="1"/>
          </p:nvPr>
        </p:nvSpPr>
        <p:spPr>
          <a:xfrm>
            <a:off x="849800" y="3206986"/>
            <a:ext cx="5391654" cy="131445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Klicka här för att ändra format på underrubrik i bakgrunden</a:t>
            </a:r>
          </a:p>
        </p:txBody>
      </p:sp>
      <p:sp>
        <p:nvSpPr>
          <p:cNvPr id="11" name="Text Placeholder 10"/>
          <p:cNvSpPr>
            <a:spLocks noGrp="1"/>
          </p:cNvSpPr>
          <p:nvPr>
            <p:ph type="body" sz="quarter" idx="10" hasCustomPrompt="1"/>
          </p:nvPr>
        </p:nvSpPr>
        <p:spPr>
          <a:xfrm>
            <a:off x="849313" y="4536032"/>
            <a:ext cx="5392737" cy="346075"/>
          </a:xfrm>
        </p:spPr>
        <p:txBody>
          <a:bodyPr anchor="b" anchorCtr="0">
            <a:normAutofit/>
          </a:bodyPr>
          <a:lstStyle>
            <a:lvl1pPr marL="0" indent="0">
              <a:buNone/>
              <a:defRPr sz="1000">
                <a:solidFill>
                  <a:srgbClr val="CACFCF"/>
                </a:solidFill>
              </a:defRPr>
            </a:lvl1pPr>
          </a:lstStyle>
          <a:p>
            <a:pPr lvl="0"/>
            <a:r>
              <a:rPr lang="sv-SE" noProof="0"/>
              <a:t>Additional info</a:t>
            </a:r>
          </a:p>
        </p:txBody>
      </p:sp>
    </p:spTree>
    <p:extLst>
      <p:ext uri="{BB962C8B-B14F-4D97-AF65-F5344CB8AC3E}">
        <p14:creationId xmlns:p14="http://schemas.microsoft.com/office/powerpoint/2010/main" val="17283514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g text w/ covering image">
    <p:bg>
      <p:bgPr>
        <a:solidFill>
          <a:schemeClr val="bg2"/>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143500"/>
          </a:xfrm>
        </p:spPr>
        <p:txBody>
          <a:bodyPr anchor="ctr" anchorCtr="0"/>
          <a:lstStyle>
            <a:lvl1pPr marL="0" indent="0" algn="ctr">
              <a:buNone/>
              <a:defRPr/>
            </a:lvl1pPr>
          </a:lstStyle>
          <a:p>
            <a:r>
              <a:rPr lang="sv-SE" noProof="0"/>
              <a:t>Klicka på ikonen för att lägga till en bild</a:t>
            </a:r>
          </a:p>
        </p:txBody>
      </p:sp>
      <p:sp>
        <p:nvSpPr>
          <p:cNvPr id="6" name="ClipArt Placeholder 7"/>
          <p:cNvSpPr>
            <a:spLocks noGrp="1"/>
          </p:cNvSpPr>
          <p:nvPr>
            <p:ph type="clipArt" sz="quarter" idx="11"/>
          </p:nvPr>
        </p:nvSpPr>
        <p:spPr>
          <a:xfrm>
            <a:off x="7595866" y="4528090"/>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en ClipArt-bild</a:t>
            </a:r>
          </a:p>
        </p:txBody>
      </p:sp>
      <p:sp>
        <p:nvSpPr>
          <p:cNvPr id="3" name="Content Placeholder 2"/>
          <p:cNvSpPr>
            <a:spLocks noGrp="1"/>
          </p:cNvSpPr>
          <p:nvPr>
            <p:ph idx="1"/>
          </p:nvPr>
        </p:nvSpPr>
        <p:spPr>
          <a:xfrm>
            <a:off x="1383094" y="593978"/>
            <a:ext cx="6480000" cy="3644642"/>
          </a:xfrm>
        </p:spPr>
        <p:txBody>
          <a:bodyPr anchor="ctr" anchorCtr="0"/>
          <a:lstStyle>
            <a:lvl1pPr marL="0" indent="0" algn="ctr">
              <a:spcBef>
                <a:spcPts val="1200"/>
              </a:spcBef>
              <a:buNone/>
              <a:defRPr sz="28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85561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457200" y="599869"/>
            <a:ext cx="8229600" cy="857250"/>
          </a:xfrm>
        </p:spPr>
        <p:txBody>
          <a:bodyPr/>
          <a:lstStyle/>
          <a:p>
            <a:r>
              <a:rPr lang="sv-SE" noProof="0"/>
              <a:t>Klicka här för att ändra format</a:t>
            </a:r>
          </a:p>
        </p:txBody>
      </p:sp>
      <p:sp>
        <p:nvSpPr>
          <p:cNvPr id="3" name="Content Placeholder 2"/>
          <p:cNvSpPr>
            <a:spLocks noGrp="1"/>
          </p:cNvSpPr>
          <p:nvPr>
            <p:ph sz="half" idx="1"/>
          </p:nvPr>
        </p:nvSpPr>
        <p:spPr>
          <a:xfrm>
            <a:off x="457200" y="1656721"/>
            <a:ext cx="4038600" cy="2937901"/>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Content Placeholder 3"/>
          <p:cNvSpPr>
            <a:spLocks noGrp="1"/>
          </p:cNvSpPr>
          <p:nvPr>
            <p:ph sz="half" idx="2"/>
          </p:nvPr>
        </p:nvSpPr>
        <p:spPr>
          <a:xfrm>
            <a:off x="4648200" y="1656721"/>
            <a:ext cx="4038600" cy="2937901"/>
          </a:xfrm>
        </p:spPr>
        <p:txBody>
          <a:bodyPr>
            <a:normAutofit/>
          </a:bodyPr>
          <a:lstStyle>
            <a:lvl1pPr>
              <a:defRPr sz="1400"/>
            </a:lvl1pPr>
            <a:lvl2pPr>
              <a:defRPr sz="1200"/>
            </a:lvl2pPr>
            <a:lvl3pPr>
              <a:defRPr sz="1100"/>
            </a:lvl3pPr>
            <a:lvl4pPr>
              <a:defRPr sz="1050"/>
            </a:lvl4pPr>
            <a:lvl5pPr>
              <a:defRPr sz="1050"/>
            </a:lvl5pPr>
            <a:lvl6pPr>
              <a:defRPr sz="1800"/>
            </a:lvl6pPr>
            <a:lvl7pPr>
              <a:defRPr sz="1800"/>
            </a:lvl7pPr>
            <a:lvl8pPr>
              <a:defRPr sz="1800"/>
            </a:lvl8pPr>
            <a:lvl9pPr>
              <a:defRPr sz="18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2605946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599869"/>
            <a:ext cx="8229600" cy="857250"/>
          </a:xfrm>
        </p:spPr>
        <p:txBody>
          <a:bodyPr/>
          <a:lstStyle>
            <a:lvl1pPr>
              <a:defRPr/>
            </a:lvl1pPr>
          </a:lstStyle>
          <a:p>
            <a:r>
              <a:rPr lang="sv-SE" noProof="0"/>
              <a:t>Klicka här för att ändra format</a:t>
            </a:r>
          </a:p>
        </p:txBody>
      </p:sp>
      <p:sp>
        <p:nvSpPr>
          <p:cNvPr id="3" name="Text Placeholder 2"/>
          <p:cNvSpPr>
            <a:spLocks noGrp="1"/>
          </p:cNvSpPr>
          <p:nvPr>
            <p:ph type="body" idx="1"/>
          </p:nvPr>
        </p:nvSpPr>
        <p:spPr>
          <a:xfrm>
            <a:off x="457200" y="1622098"/>
            <a:ext cx="4040188" cy="47982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4" name="Content Placeholder 3"/>
          <p:cNvSpPr>
            <a:spLocks noGrp="1"/>
          </p:cNvSpPr>
          <p:nvPr>
            <p:ph sz="half" idx="2"/>
          </p:nvPr>
        </p:nvSpPr>
        <p:spPr>
          <a:xfrm>
            <a:off x="457200" y="2101920"/>
            <a:ext cx="4040188" cy="2492702"/>
          </a:xfrm>
        </p:spPr>
        <p:txBody>
          <a:bodyPr>
            <a:normAutofit/>
          </a:bodyPr>
          <a:lstStyle>
            <a:lvl1pPr>
              <a:defRPr sz="1200"/>
            </a:lvl1pPr>
            <a:lvl2pPr>
              <a:defRPr sz="1100"/>
            </a:lvl2pPr>
            <a:lvl3pPr>
              <a:defRPr sz="1050"/>
            </a:lvl3pPr>
            <a:lvl4pPr>
              <a:defRPr sz="1000"/>
            </a:lvl4pPr>
            <a:lvl5pPr>
              <a:defRPr sz="1000"/>
            </a:lvl5pPr>
            <a:lvl6pPr>
              <a:defRPr sz="1600"/>
            </a:lvl6pPr>
            <a:lvl7pPr>
              <a:defRPr sz="1600"/>
            </a:lvl7pPr>
            <a:lvl8pPr>
              <a:defRPr sz="1600"/>
            </a:lvl8pPr>
            <a:lvl9pPr>
              <a:defRPr sz="16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Text Placeholder 4"/>
          <p:cNvSpPr>
            <a:spLocks noGrp="1"/>
          </p:cNvSpPr>
          <p:nvPr>
            <p:ph type="body" sz="quarter" idx="3"/>
          </p:nvPr>
        </p:nvSpPr>
        <p:spPr>
          <a:xfrm>
            <a:off x="4645026" y="1622098"/>
            <a:ext cx="4041775" cy="47982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noProof="0"/>
              <a:t>Klicka här för att ändra format på bakgrundstexten</a:t>
            </a:r>
          </a:p>
        </p:txBody>
      </p:sp>
      <p:sp>
        <p:nvSpPr>
          <p:cNvPr id="6" name="Content Placeholder 5"/>
          <p:cNvSpPr>
            <a:spLocks noGrp="1"/>
          </p:cNvSpPr>
          <p:nvPr>
            <p:ph sz="quarter" idx="4"/>
          </p:nvPr>
        </p:nvSpPr>
        <p:spPr>
          <a:xfrm>
            <a:off x="4645026" y="2101920"/>
            <a:ext cx="4041775" cy="2492702"/>
          </a:xfrm>
        </p:spPr>
        <p:txBody>
          <a:bodyPr>
            <a:normAutofit/>
          </a:bodyPr>
          <a:lstStyle>
            <a:lvl1pPr>
              <a:defRPr sz="1200"/>
            </a:lvl1pPr>
            <a:lvl2pPr>
              <a:defRPr sz="1100"/>
            </a:lvl2pPr>
            <a:lvl3pPr>
              <a:defRPr sz="1050"/>
            </a:lvl3pPr>
            <a:lvl4pPr>
              <a:defRPr sz="1000"/>
            </a:lvl4pPr>
            <a:lvl5pPr>
              <a:defRPr sz="1000"/>
            </a:lvl5pPr>
            <a:lvl6pPr>
              <a:defRPr sz="1600"/>
            </a:lvl6pPr>
            <a:lvl7pPr>
              <a:defRPr sz="1600"/>
            </a:lvl7pPr>
            <a:lvl8pPr>
              <a:defRPr sz="1600"/>
            </a:lvl8pPr>
            <a:lvl9pPr>
              <a:defRPr sz="16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48682443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6549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MAU Logo">
    <p:bg>
      <p:bgPr>
        <a:solidFill>
          <a:schemeClr val="accent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525837" y="1194061"/>
            <a:ext cx="2092325" cy="2462400"/>
          </a:xfrm>
          <a:blipFill rotWithShape="1">
            <a:blip r:embed="rId2"/>
            <a:stretch>
              <a:fillRect/>
            </a:stretch>
          </a:blipFill>
        </p:spPr>
        <p:txBody>
          <a:bodyPr>
            <a:normAutofit/>
          </a:bodyPr>
          <a:lstStyle>
            <a:lvl1pPr marL="0" indent="0" algn="ctr">
              <a:buNone/>
              <a:defRPr sz="100">
                <a:solidFill>
                  <a:schemeClr val="bg1"/>
                </a:solidFill>
              </a:defRPr>
            </a:lvl1pPr>
          </a:lstStyle>
          <a:p>
            <a:r>
              <a:rPr lang="sv-SE"/>
              <a:t>Klicka på ikonen för att lägga till en bild</a:t>
            </a:r>
            <a:endParaRPr lang="en-US" dirty="0"/>
          </a:p>
        </p:txBody>
      </p:sp>
    </p:spTree>
    <p:extLst>
      <p:ext uri="{BB962C8B-B14F-4D97-AF65-F5344CB8AC3E}">
        <p14:creationId xmlns:p14="http://schemas.microsoft.com/office/powerpoint/2010/main" val="25036124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sv-SE" noProof="0"/>
              <a:t>Klicka här för att ändra format</a:t>
            </a:r>
          </a:p>
        </p:txBody>
      </p:sp>
      <p:sp>
        <p:nvSpPr>
          <p:cNvPr id="3" name="Content Placeholder 2"/>
          <p:cNvSpPr>
            <a:spLocks noGrp="1"/>
          </p:cNvSpPr>
          <p:nvPr>
            <p:ph idx="1"/>
          </p:nvPr>
        </p:nvSpPr>
        <p:spPr>
          <a:xfrm>
            <a:off x="3575050" y="204788"/>
            <a:ext cx="5111750" cy="438983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a:t>Klicka här för att ändra format på bakgrundstexten</a:t>
            </a:r>
          </a:p>
        </p:txBody>
      </p:sp>
    </p:spTree>
    <p:extLst>
      <p:ext uri="{BB962C8B-B14F-4D97-AF65-F5344CB8AC3E}">
        <p14:creationId xmlns:p14="http://schemas.microsoft.com/office/powerpoint/2010/main" val="12182203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olo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49799" y="910853"/>
            <a:ext cx="5391655" cy="2081821"/>
          </a:xfrm>
        </p:spPr>
        <p:txBody>
          <a:bodyPr anchor="b" anchorCtr="0"/>
          <a:lstStyle>
            <a:lvl1pPr algn="l">
              <a:defRPr sz="4000">
                <a:solidFill>
                  <a:schemeClr val="bg1"/>
                </a:solidFill>
              </a:defRPr>
            </a:lvl1pPr>
          </a:lstStyle>
          <a:p>
            <a:r>
              <a:rPr lang="sv-SE" noProof="0"/>
              <a:t>Klicka här för att ändra format</a:t>
            </a:r>
          </a:p>
        </p:txBody>
      </p:sp>
      <p:sp>
        <p:nvSpPr>
          <p:cNvPr id="3" name="Subtitle 2"/>
          <p:cNvSpPr>
            <a:spLocks noGrp="1"/>
          </p:cNvSpPr>
          <p:nvPr>
            <p:ph type="subTitle" idx="1"/>
          </p:nvPr>
        </p:nvSpPr>
        <p:spPr>
          <a:xfrm>
            <a:off x="849800" y="3206986"/>
            <a:ext cx="5391654" cy="1314450"/>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Klicka här för att ändra format på underrubrik i bakgrunden</a:t>
            </a:r>
          </a:p>
        </p:txBody>
      </p:sp>
      <p:sp>
        <p:nvSpPr>
          <p:cNvPr id="11" name="Text Placeholder 10"/>
          <p:cNvSpPr>
            <a:spLocks noGrp="1"/>
          </p:cNvSpPr>
          <p:nvPr>
            <p:ph type="body" sz="quarter" idx="10" hasCustomPrompt="1"/>
          </p:nvPr>
        </p:nvSpPr>
        <p:spPr>
          <a:xfrm>
            <a:off x="849313" y="4536032"/>
            <a:ext cx="5392737" cy="346075"/>
          </a:xfrm>
        </p:spPr>
        <p:txBody>
          <a:bodyPr anchor="b" anchorCtr="0">
            <a:normAutofit/>
          </a:bodyPr>
          <a:lstStyle>
            <a:lvl1pPr marL="0" indent="0">
              <a:buNone/>
              <a:defRPr sz="1000">
                <a:solidFill>
                  <a:srgbClr val="FFFFFF"/>
                </a:solidFill>
              </a:defRPr>
            </a:lvl1pPr>
          </a:lstStyle>
          <a:p>
            <a:pPr lvl="0"/>
            <a:r>
              <a:rPr lang="sv-SE" noProof="0"/>
              <a:t>Additional info</a:t>
            </a:r>
          </a:p>
        </p:txBody>
      </p:sp>
      <p:sp>
        <p:nvSpPr>
          <p:cNvPr id="6" name="ClipArt Placeholder 7"/>
          <p:cNvSpPr>
            <a:spLocks noGrp="1"/>
          </p:cNvSpPr>
          <p:nvPr>
            <p:ph type="clipArt" sz="quarter" idx="11"/>
          </p:nvPr>
        </p:nvSpPr>
        <p:spPr>
          <a:xfrm>
            <a:off x="7595866" y="4528090"/>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en ClipArt-bild</a:t>
            </a:r>
          </a:p>
        </p:txBody>
      </p:sp>
    </p:spTree>
    <p:extLst>
      <p:ext uri="{BB962C8B-B14F-4D97-AF65-F5344CB8AC3E}">
        <p14:creationId xmlns:p14="http://schemas.microsoft.com/office/powerpoint/2010/main" val="19414980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a:t>Klicka här för att ändra format</a:t>
            </a:r>
          </a:p>
        </p:txBody>
      </p:sp>
      <p:sp>
        <p:nvSpPr>
          <p:cNvPr id="3" name="Content Placeholder 2"/>
          <p:cNvSpPr>
            <a:spLocks noGrp="1"/>
          </p:cNvSpPr>
          <p:nvPr>
            <p:ph idx="1"/>
          </p:nvPr>
        </p:nvSpPr>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Content and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598511" y="0"/>
            <a:ext cx="2627485" cy="1457119"/>
          </a:xfrm>
        </p:spPr>
        <p:txBody>
          <a:bodyPr anchor="b" anchorCtr="0"/>
          <a:lstStyle>
            <a:lvl1pPr>
              <a:defRPr sz="2000"/>
            </a:lvl1pPr>
          </a:lstStyle>
          <a:p>
            <a:r>
              <a:rPr lang="sv-SE" noProof="0"/>
              <a:t>Klicka här för att ändra format</a:t>
            </a:r>
          </a:p>
        </p:txBody>
      </p:sp>
      <p:sp>
        <p:nvSpPr>
          <p:cNvPr id="3" name="Content Placeholder 2"/>
          <p:cNvSpPr>
            <a:spLocks noGrp="1"/>
          </p:cNvSpPr>
          <p:nvPr>
            <p:ph idx="1"/>
          </p:nvPr>
        </p:nvSpPr>
        <p:spPr>
          <a:xfrm>
            <a:off x="598511" y="1689118"/>
            <a:ext cx="2627485" cy="2880000"/>
          </a:xfrm>
        </p:spPr>
        <p:txBody>
          <a:bodyPr>
            <a:normAutofit/>
          </a:bodyPr>
          <a:lstStyle>
            <a:lvl1pPr>
              <a:defRPr sz="1100"/>
            </a:lvl1pPr>
            <a:lvl2pPr>
              <a:defRPr sz="1050"/>
            </a:lvl2pPr>
            <a:lvl3pPr>
              <a:defRPr sz="1000"/>
            </a:lvl3pPr>
            <a:lvl4pPr>
              <a:defRPr sz="900"/>
            </a:lvl4pPr>
            <a:lvl5pPr>
              <a:defRPr sz="9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Picture Placeholder 4"/>
          <p:cNvSpPr>
            <a:spLocks noGrp="1"/>
          </p:cNvSpPr>
          <p:nvPr>
            <p:ph type="pic" sz="quarter" idx="10"/>
          </p:nvPr>
        </p:nvSpPr>
        <p:spPr>
          <a:xfrm>
            <a:off x="3884613" y="0"/>
            <a:ext cx="5259387" cy="5143500"/>
          </a:xfrm>
        </p:spPr>
        <p:txBody>
          <a:bodyPr anchor="ctr" anchorCtr="0"/>
          <a:lstStyle>
            <a:lvl1pPr marL="0" indent="0" algn="ctr">
              <a:buNone/>
              <a:defRPr/>
            </a:lvl1pPr>
          </a:lstStyle>
          <a:p>
            <a:r>
              <a:rPr lang="sv-SE" noProof="0"/>
              <a:t>Klicka på ikonen för att lägga till en bild</a:t>
            </a:r>
          </a:p>
        </p:txBody>
      </p:sp>
      <p:sp>
        <p:nvSpPr>
          <p:cNvPr id="6" name="ClipArt Placeholder 7"/>
          <p:cNvSpPr>
            <a:spLocks noGrp="1"/>
          </p:cNvSpPr>
          <p:nvPr>
            <p:ph type="clipArt" sz="quarter" idx="11"/>
          </p:nvPr>
        </p:nvSpPr>
        <p:spPr>
          <a:xfrm>
            <a:off x="7595866" y="4528090"/>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en ClipArt-bild</a:t>
            </a:r>
          </a:p>
        </p:txBody>
      </p:sp>
    </p:spTree>
    <p:extLst>
      <p:ext uri="{BB962C8B-B14F-4D97-AF65-F5344CB8AC3E}">
        <p14:creationId xmlns:p14="http://schemas.microsoft.com/office/powerpoint/2010/main" val="11773941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image left">
    <p:spTree>
      <p:nvGrpSpPr>
        <p:cNvPr id="1" name=""/>
        <p:cNvGrpSpPr/>
        <p:nvPr/>
      </p:nvGrpSpPr>
      <p:grpSpPr>
        <a:xfrm>
          <a:off x="0" y="0"/>
          <a:ext cx="0" cy="0"/>
          <a:chOff x="0" y="0"/>
          <a:chExt cx="0" cy="0"/>
        </a:xfrm>
      </p:grpSpPr>
      <p:sp>
        <p:nvSpPr>
          <p:cNvPr id="2" name="Title 1"/>
          <p:cNvSpPr>
            <a:spLocks noGrp="1"/>
          </p:cNvSpPr>
          <p:nvPr>
            <p:ph type="title"/>
          </p:nvPr>
        </p:nvSpPr>
        <p:spPr>
          <a:xfrm>
            <a:off x="5922935" y="0"/>
            <a:ext cx="2627485" cy="1457119"/>
          </a:xfrm>
        </p:spPr>
        <p:txBody>
          <a:bodyPr anchor="b" anchorCtr="0"/>
          <a:lstStyle>
            <a:lvl1pPr>
              <a:defRPr sz="2000"/>
            </a:lvl1pPr>
          </a:lstStyle>
          <a:p>
            <a:r>
              <a:rPr lang="sv-SE" noProof="0"/>
              <a:t>Klicka här för att ändra format</a:t>
            </a:r>
          </a:p>
        </p:txBody>
      </p:sp>
      <p:sp>
        <p:nvSpPr>
          <p:cNvPr id="3" name="Content Placeholder 2"/>
          <p:cNvSpPr>
            <a:spLocks noGrp="1"/>
          </p:cNvSpPr>
          <p:nvPr>
            <p:ph idx="1"/>
          </p:nvPr>
        </p:nvSpPr>
        <p:spPr>
          <a:xfrm>
            <a:off x="5922935" y="1689118"/>
            <a:ext cx="2627485" cy="2880000"/>
          </a:xfrm>
        </p:spPr>
        <p:txBody>
          <a:bodyPr>
            <a:normAutofit/>
          </a:bodyPr>
          <a:lstStyle>
            <a:lvl1pPr>
              <a:defRPr sz="1100"/>
            </a:lvl1pPr>
            <a:lvl2pPr>
              <a:defRPr sz="1050"/>
            </a:lvl2pPr>
            <a:lvl3pPr>
              <a:defRPr sz="1000"/>
            </a:lvl3pPr>
            <a:lvl4pPr>
              <a:defRPr sz="900"/>
            </a:lvl4pPr>
            <a:lvl5pPr>
              <a:defRPr sz="9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Picture Placeholder 4"/>
          <p:cNvSpPr>
            <a:spLocks noGrp="1"/>
          </p:cNvSpPr>
          <p:nvPr>
            <p:ph type="pic" sz="quarter" idx="10"/>
          </p:nvPr>
        </p:nvSpPr>
        <p:spPr>
          <a:xfrm>
            <a:off x="0" y="0"/>
            <a:ext cx="5259387" cy="5143500"/>
          </a:xfrm>
        </p:spPr>
        <p:txBody>
          <a:bodyPr anchor="ctr" anchorCtr="0"/>
          <a:lstStyle>
            <a:lvl1pPr marL="0" indent="0" algn="ctr">
              <a:buNone/>
              <a:defRPr/>
            </a:lvl1pPr>
          </a:lstStyle>
          <a:p>
            <a:r>
              <a:rPr lang="sv-SE" noProof="0"/>
              <a:t>Klicka på ikonen för att lägga till en bild</a:t>
            </a:r>
          </a:p>
        </p:txBody>
      </p:sp>
    </p:spTree>
    <p:extLst>
      <p:ext uri="{BB962C8B-B14F-4D97-AF65-F5344CB8AC3E}">
        <p14:creationId xmlns:p14="http://schemas.microsoft.com/office/powerpoint/2010/main" val="18557142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ing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5143500"/>
          </a:xfrm>
        </p:spPr>
        <p:txBody>
          <a:bodyPr anchor="ctr" anchorCtr="0"/>
          <a:lstStyle>
            <a:lvl1pPr marL="0" indent="0" algn="ctr">
              <a:buNone/>
              <a:defRPr/>
            </a:lvl1pPr>
          </a:lstStyle>
          <a:p>
            <a:r>
              <a:rPr lang="sv-SE"/>
              <a:t>Klicka på ikonen för att lägga till en bild</a:t>
            </a:r>
            <a:endParaRPr lang="en-US" dirty="0"/>
          </a:p>
        </p:txBody>
      </p:sp>
      <p:sp>
        <p:nvSpPr>
          <p:cNvPr id="10" name="ClipArt Placeholder 7"/>
          <p:cNvSpPr>
            <a:spLocks noGrp="1"/>
          </p:cNvSpPr>
          <p:nvPr>
            <p:ph type="clipArt" sz="quarter" idx="11"/>
          </p:nvPr>
        </p:nvSpPr>
        <p:spPr>
          <a:xfrm>
            <a:off x="7595866" y="4528090"/>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a:t>Klicka på ikonen för att lägga till en ClipArt-bild</a:t>
            </a:r>
            <a:endParaRPr lang="en-US" dirty="0"/>
          </a:p>
        </p:txBody>
      </p:sp>
    </p:spTree>
    <p:extLst>
      <p:ext uri="{BB962C8B-B14F-4D97-AF65-F5344CB8AC3E}">
        <p14:creationId xmlns:p14="http://schemas.microsoft.com/office/powerpoint/2010/main" val="24848628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2000" y="599870"/>
            <a:ext cx="6480000" cy="3644642"/>
          </a:xfrm>
        </p:spPr>
        <p:txBody>
          <a:bodyPr anchor="ctr" anchorCtr="0"/>
          <a:lstStyle>
            <a:lvl1pPr marL="0" indent="0" algn="ctr">
              <a:spcBef>
                <a:spcPts val="1200"/>
              </a:spcBef>
              <a:buNone/>
              <a:defRPr sz="2800" b="1"/>
            </a:lvl1pPr>
            <a:lvl2pPr marL="0" indent="0" algn="ctr">
              <a:spcBef>
                <a:spcPts val="1200"/>
              </a:spcBef>
              <a:buNone/>
              <a:defRPr/>
            </a:lvl2pPr>
            <a:lvl3pPr marL="0" indent="0" algn="ctr">
              <a:spcBef>
                <a:spcPts val="1200"/>
              </a:spcBef>
              <a:buNone/>
              <a:defRPr/>
            </a:lvl3pPr>
            <a:lvl4pPr marL="0" indent="0" algn="ctr">
              <a:spcBef>
                <a:spcPts val="1200"/>
              </a:spcBef>
              <a:buNone/>
              <a:defRPr/>
            </a:lvl4pPr>
            <a:lvl5pPr marL="0" indent="0" algn="ctr">
              <a:spcBef>
                <a:spcPts val="1200"/>
              </a:spcBef>
              <a:buNone/>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0582800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g text Colore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3094" y="593978"/>
            <a:ext cx="6480000" cy="3644642"/>
          </a:xfrm>
        </p:spPr>
        <p:txBody>
          <a:bodyPr anchor="ctr" anchorCtr="0"/>
          <a:lstStyle>
            <a:lvl1pPr marL="0" indent="0" algn="ctr">
              <a:spcBef>
                <a:spcPts val="1200"/>
              </a:spcBef>
              <a:buNone/>
              <a:defRPr sz="28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5" name="ClipArt Placeholder 7"/>
          <p:cNvSpPr>
            <a:spLocks noGrp="1"/>
          </p:cNvSpPr>
          <p:nvPr>
            <p:ph type="clipArt" sz="quarter" idx="11"/>
          </p:nvPr>
        </p:nvSpPr>
        <p:spPr>
          <a:xfrm>
            <a:off x="7595866" y="4528090"/>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en ClipArt-bild</a:t>
            </a:r>
          </a:p>
        </p:txBody>
      </p:sp>
    </p:spTree>
    <p:extLst>
      <p:ext uri="{BB962C8B-B14F-4D97-AF65-F5344CB8AC3E}">
        <p14:creationId xmlns:p14="http://schemas.microsoft.com/office/powerpoint/2010/main" val="38897002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0" presetClass="entr" presetSubtype="0" fill="hold" nodeType="after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boxes">
    <p:bg>
      <p:bgPr>
        <a:solidFill>
          <a:schemeClr val="accent2"/>
        </a:solidFill>
        <a:effectLst/>
      </p:bgPr>
    </p:bg>
    <p:spTree>
      <p:nvGrpSpPr>
        <p:cNvPr id="1" name=""/>
        <p:cNvGrpSpPr/>
        <p:nvPr/>
      </p:nvGrpSpPr>
      <p:grpSpPr>
        <a:xfrm>
          <a:off x="0" y="0"/>
          <a:ext cx="0" cy="0"/>
          <a:chOff x="0" y="0"/>
          <a:chExt cx="0" cy="0"/>
        </a:xfrm>
      </p:grpSpPr>
      <p:sp>
        <p:nvSpPr>
          <p:cNvPr id="5" name="ClipArt Placeholder 7"/>
          <p:cNvSpPr>
            <a:spLocks noGrp="1"/>
          </p:cNvSpPr>
          <p:nvPr>
            <p:ph type="clipArt" sz="quarter" idx="11"/>
          </p:nvPr>
        </p:nvSpPr>
        <p:spPr>
          <a:xfrm>
            <a:off x="7595866" y="4528090"/>
            <a:ext cx="1247016" cy="410400"/>
          </a:xfrm>
          <a:blipFill rotWithShape="1">
            <a:blip r:embed="rId2"/>
            <a:stretch>
              <a:fillRect/>
            </a:stretch>
          </a:blipFill>
        </p:spPr>
        <p:txBody>
          <a:bodyPr>
            <a:normAutofit/>
          </a:bodyPr>
          <a:lstStyle>
            <a:lvl1pPr marL="0" indent="0">
              <a:buNone/>
              <a:defRPr sz="100">
                <a:solidFill>
                  <a:srgbClr val="FFFFFF"/>
                </a:solidFill>
              </a:defRPr>
            </a:lvl1pPr>
          </a:lstStyle>
          <a:p>
            <a:r>
              <a:rPr lang="sv-SE" noProof="0"/>
              <a:t>Klicka på ikonen för att lägga till en ClipArt-bild</a:t>
            </a:r>
          </a:p>
        </p:txBody>
      </p:sp>
      <p:sp>
        <p:nvSpPr>
          <p:cNvPr id="7" name="Content Placeholder 2"/>
          <p:cNvSpPr>
            <a:spLocks noGrp="1"/>
          </p:cNvSpPr>
          <p:nvPr>
            <p:ph idx="12" hasCustomPrompt="1"/>
          </p:nvPr>
        </p:nvSpPr>
        <p:spPr>
          <a:xfrm>
            <a:off x="3781936" y="1683884"/>
            <a:ext cx="1462642" cy="764191"/>
          </a:xfrm>
          <a:solidFill>
            <a:schemeClr val="accent3"/>
          </a:solidFill>
        </p:spPr>
        <p:txBody>
          <a:bodyPr wrap="square" lIns="216000" tIns="108000" rIns="216000" bIns="90000" anchor="ctr" anchorCtr="1">
            <a:spAutoFit/>
          </a:bodyPr>
          <a:lstStyle>
            <a:lvl1pPr marL="0" indent="0" algn="ctr">
              <a:lnSpc>
                <a:spcPct val="90000"/>
              </a:lnSpc>
              <a:spcBef>
                <a:spcPts val="1200"/>
              </a:spcBef>
              <a:buNone/>
              <a:defRPr sz="40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XXX</a:t>
            </a:r>
          </a:p>
        </p:txBody>
      </p:sp>
      <p:sp>
        <p:nvSpPr>
          <p:cNvPr id="9" name="Content Placeholder 2"/>
          <p:cNvSpPr>
            <a:spLocks noGrp="1"/>
          </p:cNvSpPr>
          <p:nvPr>
            <p:ph idx="13" hasCustomPrompt="1"/>
          </p:nvPr>
        </p:nvSpPr>
        <p:spPr>
          <a:xfrm>
            <a:off x="3928468" y="2375926"/>
            <a:ext cx="1462642" cy="764191"/>
          </a:xfrm>
          <a:solidFill>
            <a:schemeClr val="accent3"/>
          </a:solidFill>
        </p:spPr>
        <p:txBody>
          <a:bodyPr wrap="square" lIns="216000" tIns="108000" rIns="216000" bIns="90000" anchor="ctr" anchorCtr="1">
            <a:spAutoFit/>
          </a:bodyPr>
          <a:lstStyle>
            <a:lvl1pPr marL="0" indent="0" algn="ctr">
              <a:lnSpc>
                <a:spcPct val="90000"/>
              </a:lnSpc>
              <a:spcBef>
                <a:spcPts val="1200"/>
              </a:spcBef>
              <a:buNone/>
              <a:defRPr sz="4000" b="1">
                <a:solidFill>
                  <a:schemeClr val="bg1"/>
                </a:solidFill>
              </a:defRPr>
            </a:lvl1pPr>
            <a:lvl2pPr marL="0" indent="0" algn="ctr">
              <a:spcBef>
                <a:spcPts val="1200"/>
              </a:spcBef>
              <a:buNone/>
              <a:defRPr>
                <a:solidFill>
                  <a:schemeClr val="bg1"/>
                </a:solidFill>
              </a:defRPr>
            </a:lvl2pPr>
            <a:lvl3pPr marL="0" indent="0" algn="ctr">
              <a:spcBef>
                <a:spcPts val="1200"/>
              </a:spcBef>
              <a:buNone/>
              <a:defRPr>
                <a:solidFill>
                  <a:schemeClr val="bg1"/>
                </a:solidFill>
              </a:defRPr>
            </a:lvl3pPr>
            <a:lvl4pPr marL="0" indent="0" algn="ctr">
              <a:spcBef>
                <a:spcPts val="1200"/>
              </a:spcBef>
              <a:buNone/>
              <a:defRPr>
                <a:solidFill>
                  <a:schemeClr val="bg1"/>
                </a:solidFill>
              </a:defRPr>
            </a:lvl4pPr>
            <a:lvl5pPr marL="0" indent="0" algn="ctr">
              <a:spcBef>
                <a:spcPts val="1200"/>
              </a:spcBef>
              <a:buNone/>
              <a:defRPr>
                <a:solidFill>
                  <a:schemeClr val="bg1"/>
                </a:solidFill>
              </a:defRPr>
            </a:lvl5pPr>
          </a:lstStyle>
          <a:p>
            <a:pPr lvl="0"/>
            <a:r>
              <a:rPr lang="sv-SE" noProof="0"/>
              <a:t>XXX</a:t>
            </a:r>
          </a:p>
        </p:txBody>
      </p:sp>
    </p:spTree>
    <p:extLst>
      <p:ext uri="{BB962C8B-B14F-4D97-AF65-F5344CB8AC3E}">
        <p14:creationId xmlns:p14="http://schemas.microsoft.com/office/powerpoint/2010/main" val="37462837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10" presetClass="entr" presetSubtype="0" fill="hold" nodeType="after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animBg="1">
        <p:tmplLst>
          <p:tmpl>
            <p:tnLst>
              <p:par>
                <p:cTn presetID="10" presetClass="entr" presetSubtype="0" fill="hold" nodeType="after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2000" y="599869"/>
            <a:ext cx="6480000" cy="857250"/>
          </a:xfrm>
          <a:prstGeom prst="rect">
            <a:avLst/>
          </a:prstGeom>
        </p:spPr>
        <p:txBody>
          <a:bodyPr vert="horz" lIns="91440" tIns="45720" rIns="91440" bIns="45720" rtlCol="0" anchor="ctr">
            <a:noAutofit/>
          </a:bodyPr>
          <a:lstStyle/>
          <a:p>
            <a:r>
              <a:rPr lang="sv-SE" noProof="0"/>
              <a:t>Klicka här för att ändra format</a:t>
            </a:r>
          </a:p>
        </p:txBody>
      </p:sp>
      <p:sp>
        <p:nvSpPr>
          <p:cNvPr id="3" name="Text Placeholder 2"/>
          <p:cNvSpPr>
            <a:spLocks noGrp="1"/>
          </p:cNvSpPr>
          <p:nvPr>
            <p:ph type="body" idx="1"/>
          </p:nvPr>
        </p:nvSpPr>
        <p:spPr>
          <a:xfrm>
            <a:off x="1332000" y="1689118"/>
            <a:ext cx="6480000" cy="28800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pic>
        <p:nvPicPr>
          <p:cNvPr id="7" name="Picture 6" descr="MAU.pdf"/>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96422" y="4528470"/>
            <a:ext cx="1245460" cy="410020"/>
          </a:xfrm>
          <a:prstGeom prst="rect">
            <a:avLst/>
          </a:prstGeom>
        </p:spPr>
      </p:pic>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2" r:id="rId2"/>
    <p:sldLayoutId id="2147493457" r:id="rId3"/>
    <p:sldLayoutId id="2147493469" r:id="rId4"/>
    <p:sldLayoutId id="2147493470" r:id="rId5"/>
    <p:sldLayoutId id="2147493471" r:id="rId6"/>
    <p:sldLayoutId id="2147493467" r:id="rId7"/>
    <p:sldLayoutId id="2147493468" r:id="rId8"/>
    <p:sldLayoutId id="2147493491" r:id="rId9"/>
    <p:sldLayoutId id="2147493474" r:id="rId10"/>
    <p:sldLayoutId id="2147493459" r:id="rId11"/>
    <p:sldLayoutId id="2147493460" r:id="rId12"/>
    <p:sldLayoutId id="2147493462" r:id="rId13"/>
    <p:sldLayoutId id="2147493473" r:id="rId14"/>
    <p:sldLayoutId id="2147493490" r:id="rId15"/>
    <p:sldLayoutId id="2147493463" r:id="rId16"/>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457200" rtl="0" eaLnBrk="1" latinLnBrk="0" hangingPunct="1">
        <a:lnSpc>
          <a:spcPct val="110000"/>
        </a:lnSpc>
        <a:spcBef>
          <a:spcPts val="1200"/>
        </a:spcBef>
        <a:buFont typeface="Arial"/>
        <a:buChar char="•"/>
        <a:defRPr sz="1800" kern="1200">
          <a:solidFill>
            <a:schemeClr val="tx1"/>
          </a:solidFill>
          <a:latin typeface="+mn-lt"/>
          <a:ea typeface="+mn-ea"/>
          <a:cs typeface="+mn-cs"/>
        </a:defRPr>
      </a:lvl1pPr>
      <a:lvl2pPr marL="540000" indent="-180000" algn="l" defTabSz="457200" rtl="0" eaLnBrk="1" latinLnBrk="0" hangingPunct="1">
        <a:lnSpc>
          <a:spcPct val="110000"/>
        </a:lnSpc>
        <a:spcBef>
          <a:spcPts val="800"/>
        </a:spcBef>
        <a:buFont typeface="Arial"/>
        <a:buChar char="–"/>
        <a:defRPr sz="1600" kern="1200">
          <a:solidFill>
            <a:schemeClr val="tx1"/>
          </a:solidFill>
          <a:latin typeface="+mn-lt"/>
          <a:ea typeface="+mn-ea"/>
          <a:cs typeface="+mn-cs"/>
        </a:defRPr>
      </a:lvl2pPr>
      <a:lvl3pPr marL="900000" indent="-180000" algn="l" defTabSz="457200" rtl="0" eaLnBrk="1" latinLnBrk="0" hangingPunct="1">
        <a:lnSpc>
          <a:spcPct val="110000"/>
        </a:lnSpc>
        <a:spcBef>
          <a:spcPts val="600"/>
        </a:spcBef>
        <a:buFont typeface="Arial"/>
        <a:buChar char="•"/>
        <a:defRPr sz="1400" kern="1200">
          <a:solidFill>
            <a:schemeClr val="tx1"/>
          </a:solidFill>
          <a:latin typeface="+mn-lt"/>
          <a:ea typeface="+mn-ea"/>
          <a:cs typeface="+mn-cs"/>
        </a:defRPr>
      </a:lvl3pPr>
      <a:lvl4pPr marL="1260000" indent="-180000" algn="l" defTabSz="457200" rtl="0" eaLnBrk="1" latinLnBrk="0" hangingPunct="1">
        <a:lnSpc>
          <a:spcPct val="110000"/>
        </a:lnSpc>
        <a:spcBef>
          <a:spcPts val="400"/>
        </a:spcBef>
        <a:buFont typeface="Arial"/>
        <a:buChar char="–"/>
        <a:defRPr sz="1200" kern="1200">
          <a:solidFill>
            <a:schemeClr val="tx1"/>
          </a:solidFill>
          <a:latin typeface="+mn-lt"/>
          <a:ea typeface="+mn-ea"/>
          <a:cs typeface="+mn-cs"/>
        </a:defRPr>
      </a:lvl4pPr>
      <a:lvl5pPr marL="1620000" indent="-180000" algn="l" defTabSz="457200" rtl="0" eaLnBrk="1" latinLnBrk="0" hangingPunct="1">
        <a:lnSpc>
          <a:spcPct val="110000"/>
        </a:lnSpc>
        <a:spcBef>
          <a:spcPts val="4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0" y="-1"/>
            <a:ext cx="9144000" cy="5180202"/>
          </a:xfrm>
          <a:prstGeom prst="rect">
            <a:avLst/>
          </a:prstGeom>
        </p:spPr>
      </p:pic>
      <p:pic>
        <p:nvPicPr>
          <p:cNvPr id="5" name="Bildobjekt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4574" y="2108421"/>
            <a:ext cx="2674852" cy="762066"/>
          </a:xfrm>
          <a:prstGeom prst="rect">
            <a:avLst/>
          </a:prstGeom>
        </p:spPr>
      </p:pic>
    </p:spTree>
    <p:extLst>
      <p:ext uri="{BB962C8B-B14F-4D97-AF65-F5344CB8AC3E}">
        <p14:creationId xmlns:p14="http://schemas.microsoft.com/office/powerpoint/2010/main" val="128341858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Vilka metoder</a:t>
            </a:r>
            <a:endParaRPr lang="sv-SE" dirty="0"/>
          </a:p>
        </p:txBody>
      </p:sp>
      <p:sp>
        <p:nvSpPr>
          <p:cNvPr id="3" name="Platshållare för innehåll 2"/>
          <p:cNvSpPr>
            <a:spLocks noGrp="1"/>
          </p:cNvSpPr>
          <p:nvPr>
            <p:ph idx="1"/>
          </p:nvPr>
        </p:nvSpPr>
        <p:spPr/>
        <p:txBody>
          <a:bodyPr>
            <a:normAutofit fontScale="77500" lnSpcReduction="20000"/>
          </a:bodyPr>
          <a:lstStyle/>
          <a:p>
            <a:r>
              <a:rPr lang="sv-SE" dirty="0" smtClean="0"/>
              <a:t>Avskärande diken runt släntfot. Lutar diket mot antingen en pumpgrop eller ett annat </a:t>
            </a:r>
            <a:r>
              <a:rPr lang="sv-SE" dirty="0" err="1" smtClean="0"/>
              <a:t>avbördningsställe</a:t>
            </a:r>
            <a:r>
              <a:rPr lang="sv-SE" dirty="0" smtClean="0"/>
              <a:t>. Lutar schaktbotten mot dikena.</a:t>
            </a:r>
          </a:p>
          <a:p>
            <a:r>
              <a:rPr lang="sv-SE" dirty="0" smtClean="0"/>
              <a:t>Ytvatten kommer alltid in i schakten.</a:t>
            </a:r>
          </a:p>
          <a:p>
            <a:r>
              <a:rPr lang="sv-SE" dirty="0" err="1" smtClean="0"/>
              <a:t>Kontrollrör</a:t>
            </a:r>
            <a:r>
              <a:rPr lang="sv-SE" dirty="0" smtClean="0"/>
              <a:t> i schaktbotten, där avsänkningen kan följas.</a:t>
            </a:r>
          </a:p>
          <a:p>
            <a:r>
              <a:rPr lang="sv-SE" dirty="0" smtClean="0"/>
              <a:t>I de flesta fall bör man kontrollera med hydrogeolog så att influensområdet inte skadar 3:e man anläggningar.</a:t>
            </a:r>
          </a:p>
          <a:p>
            <a:r>
              <a:rPr lang="sv-SE" dirty="0" smtClean="0"/>
              <a:t>Har man otur är </a:t>
            </a:r>
            <a:r>
              <a:rPr lang="sv-SE" dirty="0" err="1" smtClean="0"/>
              <a:t>gv</a:t>
            </a:r>
            <a:r>
              <a:rPr lang="sv-SE" dirty="0" smtClean="0"/>
              <a:t>-sänkning anmälningspliktigt eller tillståndspliktigt.</a:t>
            </a:r>
          </a:p>
          <a:p>
            <a:r>
              <a:rPr lang="sv-SE" dirty="0" smtClean="0"/>
              <a:t>Grundvattensänkningar på landet. Vad är då mycket viktigt att tänka på? Det är vanligt att man har egna brunnar och påverkan på dessa måste alltid följas upp.</a:t>
            </a:r>
            <a:endParaRPr lang="sv-SE" dirty="0"/>
          </a:p>
        </p:txBody>
      </p:sp>
      <p:sp>
        <p:nvSpPr>
          <p:cNvPr id="4" name="Rektangel 3"/>
          <p:cNvSpPr/>
          <p:nvPr/>
        </p:nvSpPr>
        <p:spPr>
          <a:xfrm>
            <a:off x="7437120" y="4524732"/>
            <a:ext cx="1541417" cy="465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5" name="Bildobjekt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5904" y="4623144"/>
            <a:ext cx="1940224" cy="454358"/>
          </a:xfrm>
          <a:prstGeom prst="rect">
            <a:avLst/>
          </a:prstGeom>
        </p:spPr>
      </p:pic>
    </p:spTree>
    <p:extLst>
      <p:ext uri="{BB962C8B-B14F-4D97-AF65-F5344CB8AC3E}">
        <p14:creationId xmlns:p14="http://schemas.microsoft.com/office/powerpoint/2010/main" val="80087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920x1080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ctrTitle"/>
          </p:nvPr>
        </p:nvSpPr>
        <p:spPr/>
        <p:txBody>
          <a:bodyPr/>
          <a:lstStyle/>
          <a:p>
            <a:r>
              <a:rPr lang="sv-SE" noProof="0" dirty="0" smtClean="0"/>
              <a:t>Hur håller man torrt i schaktgropar</a:t>
            </a:r>
            <a:endParaRPr lang="sv-SE" sz="4000" noProof="0" dirty="0"/>
          </a:p>
        </p:txBody>
      </p:sp>
      <p:sp>
        <p:nvSpPr>
          <p:cNvPr id="5" name="Subtitle 4"/>
          <p:cNvSpPr>
            <a:spLocks noGrp="1"/>
          </p:cNvSpPr>
          <p:nvPr>
            <p:ph type="subTitle" idx="1"/>
          </p:nvPr>
        </p:nvSpPr>
        <p:spPr/>
        <p:txBody>
          <a:bodyPr/>
          <a:lstStyle/>
          <a:p>
            <a:endParaRPr lang="sv-SE" noProof="0" dirty="0"/>
          </a:p>
        </p:txBody>
      </p:sp>
      <p:sp>
        <p:nvSpPr>
          <p:cNvPr id="6" name="Text Placeholder 5"/>
          <p:cNvSpPr>
            <a:spLocks noGrp="1"/>
          </p:cNvSpPr>
          <p:nvPr>
            <p:ph type="body" sz="quarter" idx="10"/>
          </p:nvPr>
        </p:nvSpPr>
        <p:spPr/>
        <p:txBody>
          <a:bodyPr/>
          <a:lstStyle/>
          <a:p>
            <a:r>
              <a:rPr lang="sv-SE" noProof="0" dirty="0"/>
              <a:t>Lars Johansson </a:t>
            </a:r>
            <a:r>
              <a:rPr lang="sv-SE" dirty="0" smtClean="0"/>
              <a:t>2023-09-04</a:t>
            </a:r>
            <a:endParaRPr lang="sv-SE" noProof="0" dirty="0"/>
          </a:p>
        </p:txBody>
      </p:sp>
      <p:pic>
        <p:nvPicPr>
          <p:cNvPr id="10" name="Bildobjekt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5301" y="4328036"/>
            <a:ext cx="2674852" cy="762066"/>
          </a:xfrm>
          <a:prstGeom prst="rect">
            <a:avLst/>
          </a:prstGeom>
        </p:spPr>
      </p:pic>
    </p:spTree>
    <p:extLst>
      <p:ext uri="{BB962C8B-B14F-4D97-AF65-F5344CB8AC3E}">
        <p14:creationId xmlns:p14="http://schemas.microsoft.com/office/powerpoint/2010/main" val="22335348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8511" y="0"/>
            <a:ext cx="2780793" cy="1457119"/>
          </a:xfrm>
        </p:spPr>
        <p:txBody>
          <a:bodyPr/>
          <a:lstStyle/>
          <a:p>
            <a:r>
              <a:rPr lang="sv-SE" dirty="0" smtClean="0"/>
              <a:t>Dokument som vi skriver</a:t>
            </a:r>
            <a:endParaRPr lang="sv-SE" noProof="0" dirty="0"/>
          </a:p>
        </p:txBody>
      </p:sp>
      <p:sp>
        <p:nvSpPr>
          <p:cNvPr id="5" name="Content Placeholder 4"/>
          <p:cNvSpPr>
            <a:spLocks noGrp="1"/>
          </p:cNvSpPr>
          <p:nvPr>
            <p:ph idx="1"/>
          </p:nvPr>
        </p:nvSpPr>
        <p:spPr/>
        <p:txBody>
          <a:bodyPr>
            <a:normAutofit/>
          </a:bodyPr>
          <a:lstStyle/>
          <a:p>
            <a:r>
              <a:rPr lang="sv-SE" dirty="0" smtClean="0"/>
              <a:t>Metoder</a:t>
            </a:r>
          </a:p>
          <a:p>
            <a:r>
              <a:rPr lang="sv-SE" dirty="0" smtClean="0"/>
              <a:t>Utrustning</a:t>
            </a:r>
            <a:endParaRPr lang="sv-SE" noProof="0" dirty="0" smtClean="0"/>
          </a:p>
        </p:txBody>
      </p:sp>
      <p:pic>
        <p:nvPicPr>
          <p:cNvPr id="3" name="Picture Placeholder 2" descr="1200x11080_4.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986" r="3986"/>
          <a:stretch>
            <a:fillRect/>
          </a:stretch>
        </p:blipFill>
        <p:spPr/>
      </p:pic>
      <p:pic>
        <p:nvPicPr>
          <p:cNvPr id="7" name="Bildobjekt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55301" y="4328036"/>
            <a:ext cx="2674852" cy="762066"/>
          </a:xfrm>
          <a:prstGeom prst="rect">
            <a:avLst/>
          </a:prstGeom>
        </p:spPr>
      </p:pic>
    </p:spTree>
    <p:extLst>
      <p:ext uri="{BB962C8B-B14F-4D97-AF65-F5344CB8AC3E}">
        <p14:creationId xmlns:p14="http://schemas.microsoft.com/office/powerpoint/2010/main" val="13156491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håller vi torrt?</a:t>
            </a:r>
            <a:endParaRPr lang="sv-SE" dirty="0"/>
          </a:p>
        </p:txBody>
      </p:sp>
      <p:sp>
        <p:nvSpPr>
          <p:cNvPr id="3" name="Platshållare för innehåll 2"/>
          <p:cNvSpPr>
            <a:spLocks noGrp="1"/>
          </p:cNvSpPr>
          <p:nvPr>
            <p:ph idx="1"/>
          </p:nvPr>
        </p:nvSpPr>
        <p:spPr>
          <a:xfrm>
            <a:off x="1041621" y="1492571"/>
            <a:ext cx="6770379" cy="3278211"/>
          </a:xfrm>
        </p:spPr>
        <p:txBody>
          <a:bodyPr>
            <a:normAutofit fontScale="77500" lnSpcReduction="20000"/>
          </a:bodyPr>
          <a:lstStyle/>
          <a:p>
            <a:pPr lvl="1">
              <a:buFont typeface="Wingdings" panose="05000000000000000000" pitchFamily="2" charset="2"/>
              <a:buChar char="§"/>
            </a:pPr>
            <a:r>
              <a:rPr lang="sv-SE" dirty="0" smtClean="0"/>
              <a:t>Vatten och jord tycker inte om varandra</a:t>
            </a:r>
          </a:p>
          <a:p>
            <a:pPr marL="360000" lvl="1" indent="0">
              <a:buNone/>
            </a:pPr>
            <a:r>
              <a:rPr lang="sv-SE" dirty="0">
                <a:sym typeface="Wingdings" panose="05000000000000000000" pitchFamily="2" charset="2"/>
              </a:rPr>
              <a:t>	</a:t>
            </a:r>
            <a:r>
              <a:rPr lang="sv-SE" dirty="0" smtClean="0">
                <a:sym typeface="Wingdings" panose="05000000000000000000" pitchFamily="2" charset="2"/>
              </a:rPr>
              <a:t>	 vatten minskar hållfastheten och försämrar 				deformationsegenskaperna.</a:t>
            </a:r>
          </a:p>
          <a:p>
            <a:pPr lvl="1">
              <a:buFont typeface="Wingdings" panose="05000000000000000000" pitchFamily="2" charset="2"/>
              <a:buChar char="§"/>
            </a:pPr>
            <a:r>
              <a:rPr lang="sv-SE" dirty="0" smtClean="0">
                <a:sym typeface="Wingdings" panose="05000000000000000000" pitchFamily="2" charset="2"/>
              </a:rPr>
              <a:t>Slänterna destabiliseras av vatten.</a:t>
            </a:r>
          </a:p>
          <a:p>
            <a:pPr lvl="1">
              <a:buFont typeface="Wingdings" panose="05000000000000000000" pitchFamily="2" charset="2"/>
              <a:buChar char="§"/>
            </a:pPr>
            <a:r>
              <a:rPr lang="sv-SE" dirty="0" smtClean="0">
                <a:sym typeface="Wingdings" panose="05000000000000000000" pitchFamily="2" charset="2"/>
              </a:rPr>
              <a:t>Vi måste ha en torr schaktbotten för att kunna packa schaktbotten och ledningsbädd.</a:t>
            </a:r>
          </a:p>
          <a:p>
            <a:pPr lvl="1">
              <a:buFont typeface="Wingdings" panose="05000000000000000000" pitchFamily="2" charset="2"/>
              <a:buChar char="§"/>
            </a:pPr>
            <a:endParaRPr lang="sv-SE" dirty="0">
              <a:sym typeface="Wingdings" panose="05000000000000000000" pitchFamily="2" charset="2"/>
            </a:endParaRPr>
          </a:p>
          <a:p>
            <a:pPr marL="360000" lvl="1" indent="0">
              <a:buNone/>
            </a:pPr>
            <a:endParaRPr lang="sv-SE" dirty="0" smtClean="0">
              <a:sym typeface="Wingdings" panose="05000000000000000000" pitchFamily="2" charset="2"/>
            </a:endParaRPr>
          </a:p>
          <a:p>
            <a:pPr lvl="1">
              <a:buFont typeface="Wingdings" panose="05000000000000000000" pitchFamily="2" charset="2"/>
              <a:buChar char="§"/>
            </a:pPr>
            <a:endParaRPr lang="sv-SE" dirty="0" smtClean="0">
              <a:sym typeface="Wingdings" panose="05000000000000000000" pitchFamily="2" charset="2"/>
            </a:endParaRPr>
          </a:p>
          <a:p>
            <a:pPr lvl="1">
              <a:buFont typeface="Wingdings" panose="05000000000000000000" pitchFamily="2" charset="2"/>
              <a:buChar char="§"/>
            </a:pPr>
            <a:endParaRPr lang="sv-SE" dirty="0">
              <a:sym typeface="Wingdings" panose="05000000000000000000" pitchFamily="2" charset="2"/>
            </a:endParaRPr>
          </a:p>
          <a:p>
            <a:pPr lvl="1">
              <a:buFont typeface="Wingdings" panose="05000000000000000000" pitchFamily="2" charset="2"/>
              <a:buChar char="§"/>
            </a:pPr>
            <a:r>
              <a:rPr lang="sv-SE" dirty="0" smtClean="0">
                <a:sym typeface="Wingdings" panose="05000000000000000000" pitchFamily="2" charset="2"/>
              </a:rPr>
              <a:t>Om man misstänker att man har instabila slänter  vatten på plats för att snabbt kunna fylla.</a:t>
            </a:r>
          </a:p>
          <a:p>
            <a:pPr lvl="1">
              <a:buFont typeface="Wingdings" panose="05000000000000000000" pitchFamily="2" charset="2"/>
              <a:buChar char="§"/>
            </a:pPr>
            <a:r>
              <a:rPr lang="sv-SE" dirty="0" smtClean="0">
                <a:sym typeface="Wingdings" panose="05000000000000000000" pitchFamily="2" charset="2"/>
              </a:rPr>
              <a:t>Risk- och möjlighetsanalys</a:t>
            </a:r>
          </a:p>
          <a:p>
            <a:pPr lvl="1">
              <a:buFont typeface="Wingdings" panose="05000000000000000000" pitchFamily="2" charset="2"/>
              <a:buChar char="§"/>
            </a:pPr>
            <a:r>
              <a:rPr lang="sv-SE" dirty="0" smtClean="0">
                <a:sym typeface="Wingdings" panose="05000000000000000000" pitchFamily="2" charset="2"/>
              </a:rPr>
              <a:t>Arbetsberedning</a:t>
            </a:r>
            <a:endParaRPr lang="sv-SE" dirty="0"/>
          </a:p>
        </p:txBody>
      </p:sp>
      <p:sp>
        <p:nvSpPr>
          <p:cNvPr id="13" name="Rektangel 12"/>
          <p:cNvSpPr/>
          <p:nvPr/>
        </p:nvSpPr>
        <p:spPr>
          <a:xfrm>
            <a:off x="7437120" y="4423954"/>
            <a:ext cx="1541417" cy="5660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4" name="Bildobjekt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5904" y="4524732"/>
            <a:ext cx="1940224" cy="552770"/>
          </a:xfrm>
          <a:prstGeom prst="rect">
            <a:avLst/>
          </a:prstGeom>
        </p:spPr>
      </p:pic>
      <p:cxnSp>
        <p:nvCxnSpPr>
          <p:cNvPr id="24" name="Rak koppling 23"/>
          <p:cNvCxnSpPr/>
          <p:nvPr/>
        </p:nvCxnSpPr>
        <p:spPr>
          <a:xfrm>
            <a:off x="2115048" y="2719347"/>
            <a:ext cx="14312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Rak koppling 24"/>
          <p:cNvCxnSpPr/>
          <p:nvPr/>
        </p:nvCxnSpPr>
        <p:spPr>
          <a:xfrm>
            <a:off x="4891378" y="2719347"/>
            <a:ext cx="14312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Rak koppling 25"/>
          <p:cNvCxnSpPr/>
          <p:nvPr/>
        </p:nvCxnSpPr>
        <p:spPr>
          <a:xfrm flipH="1" flipV="1">
            <a:off x="3546282" y="2719347"/>
            <a:ext cx="485030" cy="580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Rak koppling 26"/>
          <p:cNvCxnSpPr/>
          <p:nvPr/>
        </p:nvCxnSpPr>
        <p:spPr>
          <a:xfrm flipV="1">
            <a:off x="4556098" y="2719347"/>
            <a:ext cx="335280" cy="580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Rak koppling 27"/>
          <p:cNvCxnSpPr/>
          <p:nvPr/>
        </p:nvCxnSpPr>
        <p:spPr>
          <a:xfrm>
            <a:off x="4031312" y="3293166"/>
            <a:ext cx="524786"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Frihandsfigur 28"/>
          <p:cNvSpPr/>
          <p:nvPr/>
        </p:nvSpPr>
        <p:spPr>
          <a:xfrm>
            <a:off x="3705309" y="2878373"/>
            <a:ext cx="1105231" cy="421419"/>
          </a:xfrm>
          <a:custGeom>
            <a:avLst/>
            <a:gdLst>
              <a:gd name="connsiteX0" fmla="*/ 0 w 1105231"/>
              <a:gd name="connsiteY0" fmla="*/ 23854 h 421419"/>
              <a:gd name="connsiteX1" fmla="*/ 1105231 w 1105231"/>
              <a:gd name="connsiteY1" fmla="*/ 0 h 421419"/>
              <a:gd name="connsiteX2" fmla="*/ 842838 w 1105231"/>
              <a:gd name="connsiteY2" fmla="*/ 413468 h 421419"/>
              <a:gd name="connsiteX3" fmla="*/ 341906 w 1105231"/>
              <a:gd name="connsiteY3" fmla="*/ 421419 h 421419"/>
              <a:gd name="connsiteX4" fmla="*/ 0 w 1105231"/>
              <a:gd name="connsiteY4" fmla="*/ 23854 h 42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231" h="421419">
                <a:moveTo>
                  <a:pt x="0" y="23854"/>
                </a:moveTo>
                <a:lnTo>
                  <a:pt x="1105231" y="0"/>
                </a:lnTo>
                <a:lnTo>
                  <a:pt x="842838" y="413468"/>
                </a:lnTo>
                <a:lnTo>
                  <a:pt x="341906" y="421419"/>
                </a:lnTo>
                <a:lnTo>
                  <a:pt x="0" y="23854"/>
                </a:ln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365186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hålla torrt</a:t>
            </a:r>
            <a:endParaRPr lang="sv-SE" dirty="0"/>
          </a:p>
        </p:txBody>
      </p:sp>
      <p:sp>
        <p:nvSpPr>
          <p:cNvPr id="3" name="Platshållare för innehåll 2"/>
          <p:cNvSpPr>
            <a:spLocks noGrp="1"/>
          </p:cNvSpPr>
          <p:nvPr>
            <p:ph idx="1"/>
          </p:nvPr>
        </p:nvSpPr>
        <p:spPr/>
        <p:txBody>
          <a:bodyPr>
            <a:normAutofit fontScale="92500" lnSpcReduction="10000"/>
          </a:bodyPr>
          <a:lstStyle/>
          <a:p>
            <a:endParaRPr lang="sv-SE" dirty="0" smtClean="0"/>
          </a:p>
          <a:p>
            <a:endParaRPr lang="sv-SE" dirty="0"/>
          </a:p>
          <a:p>
            <a:r>
              <a:rPr lang="sv-SE" dirty="0" smtClean="0"/>
              <a:t>Spont inte lämplig eftersom hållfastheten i slänten är svår att värdera och spontmaskiner är väldigt tunga.</a:t>
            </a:r>
          </a:p>
          <a:p>
            <a:r>
              <a:rPr lang="sv-SE" dirty="0" smtClean="0"/>
              <a:t>Bättre att använda spontkassetter som kan lyftas på plats från stora avstånd med hjälp av mobilkranar.</a:t>
            </a:r>
            <a:endParaRPr lang="sv-SE" dirty="0"/>
          </a:p>
          <a:p>
            <a:r>
              <a:rPr lang="sv-SE" dirty="0" smtClean="0"/>
              <a:t>Vi håller torrt genom att pumpa bort vattnet innanför spontkassetten.</a:t>
            </a:r>
            <a:endParaRPr lang="sv-SE" dirty="0"/>
          </a:p>
        </p:txBody>
      </p:sp>
      <p:sp>
        <p:nvSpPr>
          <p:cNvPr id="4" name="Rektangel 3"/>
          <p:cNvSpPr/>
          <p:nvPr/>
        </p:nvSpPr>
        <p:spPr>
          <a:xfrm>
            <a:off x="7437120" y="4524732"/>
            <a:ext cx="1541417" cy="465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5" name="Bildobjekt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5904" y="4623144"/>
            <a:ext cx="1940224" cy="454358"/>
          </a:xfrm>
          <a:prstGeom prst="rect">
            <a:avLst/>
          </a:prstGeom>
        </p:spPr>
      </p:pic>
      <p:cxnSp>
        <p:nvCxnSpPr>
          <p:cNvPr id="6" name="Rak koppling 5"/>
          <p:cNvCxnSpPr/>
          <p:nvPr/>
        </p:nvCxnSpPr>
        <p:spPr>
          <a:xfrm>
            <a:off x="1932167" y="1635092"/>
            <a:ext cx="14312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Rak koppling 6"/>
          <p:cNvCxnSpPr/>
          <p:nvPr/>
        </p:nvCxnSpPr>
        <p:spPr>
          <a:xfrm>
            <a:off x="4708497" y="1635092"/>
            <a:ext cx="14312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Rak koppling 7"/>
          <p:cNvCxnSpPr/>
          <p:nvPr/>
        </p:nvCxnSpPr>
        <p:spPr>
          <a:xfrm flipH="1" flipV="1">
            <a:off x="3363401" y="1635092"/>
            <a:ext cx="485030" cy="580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Rak koppling 8"/>
          <p:cNvCxnSpPr/>
          <p:nvPr/>
        </p:nvCxnSpPr>
        <p:spPr>
          <a:xfrm flipV="1">
            <a:off x="4373217" y="1635092"/>
            <a:ext cx="335280" cy="580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Rak koppling 9"/>
          <p:cNvCxnSpPr/>
          <p:nvPr/>
        </p:nvCxnSpPr>
        <p:spPr>
          <a:xfrm>
            <a:off x="3848431" y="2208911"/>
            <a:ext cx="524786"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Frihandsfigur 10"/>
          <p:cNvSpPr/>
          <p:nvPr/>
        </p:nvSpPr>
        <p:spPr>
          <a:xfrm>
            <a:off x="3522428" y="1794118"/>
            <a:ext cx="1105231" cy="421419"/>
          </a:xfrm>
          <a:custGeom>
            <a:avLst/>
            <a:gdLst>
              <a:gd name="connsiteX0" fmla="*/ 0 w 1105231"/>
              <a:gd name="connsiteY0" fmla="*/ 23854 h 421419"/>
              <a:gd name="connsiteX1" fmla="*/ 1105231 w 1105231"/>
              <a:gd name="connsiteY1" fmla="*/ 0 h 421419"/>
              <a:gd name="connsiteX2" fmla="*/ 842838 w 1105231"/>
              <a:gd name="connsiteY2" fmla="*/ 413468 h 421419"/>
              <a:gd name="connsiteX3" fmla="*/ 341906 w 1105231"/>
              <a:gd name="connsiteY3" fmla="*/ 421419 h 421419"/>
              <a:gd name="connsiteX4" fmla="*/ 0 w 1105231"/>
              <a:gd name="connsiteY4" fmla="*/ 23854 h 42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231" h="421419">
                <a:moveTo>
                  <a:pt x="0" y="23854"/>
                </a:moveTo>
                <a:lnTo>
                  <a:pt x="1105231" y="0"/>
                </a:lnTo>
                <a:lnTo>
                  <a:pt x="842838" y="413468"/>
                </a:lnTo>
                <a:lnTo>
                  <a:pt x="341906" y="421419"/>
                </a:lnTo>
                <a:lnTo>
                  <a:pt x="0" y="23854"/>
                </a:ln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3" name="Rak koppling 12"/>
          <p:cNvCxnSpPr/>
          <p:nvPr/>
        </p:nvCxnSpPr>
        <p:spPr>
          <a:xfrm flipH="1">
            <a:off x="7005099" y="1635092"/>
            <a:ext cx="23854" cy="8139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Rak koppling 13"/>
          <p:cNvCxnSpPr/>
          <p:nvPr/>
        </p:nvCxnSpPr>
        <p:spPr>
          <a:xfrm flipH="1">
            <a:off x="7593668" y="1635092"/>
            <a:ext cx="23854" cy="8139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Rak koppling 14"/>
          <p:cNvCxnSpPr/>
          <p:nvPr/>
        </p:nvCxnSpPr>
        <p:spPr>
          <a:xfrm flipH="1">
            <a:off x="6520069" y="1635092"/>
            <a:ext cx="5088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Rak koppling 17"/>
          <p:cNvCxnSpPr/>
          <p:nvPr/>
        </p:nvCxnSpPr>
        <p:spPr>
          <a:xfrm flipH="1">
            <a:off x="7614542" y="1635092"/>
            <a:ext cx="5088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ak koppling 18"/>
          <p:cNvCxnSpPr/>
          <p:nvPr/>
        </p:nvCxnSpPr>
        <p:spPr>
          <a:xfrm flipH="1">
            <a:off x="7017026" y="2449002"/>
            <a:ext cx="57664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Rak koppling 21"/>
          <p:cNvCxnSpPr/>
          <p:nvPr/>
        </p:nvCxnSpPr>
        <p:spPr>
          <a:xfrm>
            <a:off x="3848431" y="1375576"/>
            <a:ext cx="0" cy="839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Rak koppling 22"/>
          <p:cNvCxnSpPr/>
          <p:nvPr/>
        </p:nvCxnSpPr>
        <p:spPr>
          <a:xfrm>
            <a:off x="4358639" y="1368950"/>
            <a:ext cx="0" cy="839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Rak koppling 23"/>
          <p:cNvCxnSpPr/>
          <p:nvPr/>
        </p:nvCxnSpPr>
        <p:spPr>
          <a:xfrm>
            <a:off x="3848431" y="1527976"/>
            <a:ext cx="51020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2446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Vad kan vi använda för metoder</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I friktionsjord är vattengenomsläppligheten så stor att man oftast kan pumpa bort vatten och sänka </a:t>
            </a:r>
            <a:r>
              <a:rPr lang="sv-SE" dirty="0" err="1" smtClean="0"/>
              <a:t>gvy</a:t>
            </a:r>
            <a:r>
              <a:rPr lang="sv-SE" dirty="0"/>
              <a:t> </a:t>
            </a:r>
            <a:r>
              <a:rPr lang="sv-SE" dirty="0" smtClean="0"/>
              <a:t>utan problem</a:t>
            </a:r>
          </a:p>
          <a:p>
            <a:r>
              <a:rPr lang="sv-SE" dirty="0" smtClean="0"/>
              <a:t>Tillrinningen av vatten är dock större, vilket innebär att man får pumpa kontinuerligt och med stor pumpkapacitet.</a:t>
            </a:r>
          </a:p>
          <a:p>
            <a:r>
              <a:rPr lang="sv-SE" dirty="0" smtClean="0"/>
              <a:t>Detta kan vara ett problem om friktionsjorden innehåller finjord (lera, silt). Då finns risk att finjorden följer med vattnet som pumpas upp och vi får materialvandring (inre erosion) som gör att hela schakten blir instabil. Även sättningar runtom.</a:t>
            </a:r>
            <a:endParaRPr lang="sv-SE" dirty="0"/>
          </a:p>
        </p:txBody>
      </p:sp>
      <p:sp>
        <p:nvSpPr>
          <p:cNvPr id="4" name="Rektangel 3"/>
          <p:cNvSpPr/>
          <p:nvPr/>
        </p:nvSpPr>
        <p:spPr>
          <a:xfrm>
            <a:off x="7437120" y="4524732"/>
            <a:ext cx="1541417" cy="465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5" name="Bildobjekt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5904" y="4623144"/>
            <a:ext cx="1940224" cy="454358"/>
          </a:xfrm>
          <a:prstGeom prst="rect">
            <a:avLst/>
          </a:prstGeom>
        </p:spPr>
      </p:pic>
    </p:spTree>
    <p:extLst>
      <p:ext uri="{BB962C8B-B14F-4D97-AF65-F5344CB8AC3E}">
        <p14:creationId xmlns:p14="http://schemas.microsoft.com/office/powerpoint/2010/main" val="394189259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Vilka metoder har vi</a:t>
            </a:r>
            <a:endParaRPr lang="sv-SE" dirty="0"/>
          </a:p>
        </p:txBody>
      </p:sp>
      <p:sp>
        <p:nvSpPr>
          <p:cNvPr id="3" name="Platshållare för innehåll 2"/>
          <p:cNvSpPr>
            <a:spLocks noGrp="1"/>
          </p:cNvSpPr>
          <p:nvPr>
            <p:ph idx="1"/>
          </p:nvPr>
        </p:nvSpPr>
        <p:spPr/>
        <p:txBody>
          <a:bodyPr>
            <a:normAutofit/>
          </a:bodyPr>
          <a:lstStyle/>
          <a:p>
            <a:r>
              <a:rPr lang="sv-SE" dirty="0" smtClean="0"/>
              <a:t>Pumpning får utföras i steg. Man stoppar inte ner pumpen längst ner i pumpgropen, utan man låter den hänga i vattnet och successivt sänka av vattennivån.</a:t>
            </a:r>
            <a:endParaRPr lang="sv-SE" dirty="0"/>
          </a:p>
          <a:p>
            <a:endParaRPr lang="sv-SE" dirty="0" smtClean="0"/>
          </a:p>
        </p:txBody>
      </p:sp>
      <p:sp>
        <p:nvSpPr>
          <p:cNvPr id="4" name="Rektangel 3"/>
          <p:cNvSpPr/>
          <p:nvPr/>
        </p:nvSpPr>
        <p:spPr>
          <a:xfrm>
            <a:off x="7437120" y="4524732"/>
            <a:ext cx="1541417" cy="465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5" name="Bildobjekt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5904" y="4623144"/>
            <a:ext cx="1940224" cy="454358"/>
          </a:xfrm>
          <a:prstGeom prst="rect">
            <a:avLst/>
          </a:prstGeom>
        </p:spPr>
      </p:pic>
      <p:cxnSp>
        <p:nvCxnSpPr>
          <p:cNvPr id="7" name="Rak koppling 6"/>
          <p:cNvCxnSpPr/>
          <p:nvPr/>
        </p:nvCxnSpPr>
        <p:spPr>
          <a:xfrm>
            <a:off x="3427012" y="3625795"/>
            <a:ext cx="22502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Rak koppling 8"/>
          <p:cNvCxnSpPr/>
          <p:nvPr/>
        </p:nvCxnSpPr>
        <p:spPr>
          <a:xfrm flipV="1">
            <a:off x="5677231" y="2949934"/>
            <a:ext cx="556592" cy="6758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Rak koppling 10"/>
          <p:cNvCxnSpPr/>
          <p:nvPr/>
        </p:nvCxnSpPr>
        <p:spPr>
          <a:xfrm flipH="1" flipV="1">
            <a:off x="2830664" y="2878372"/>
            <a:ext cx="652007" cy="747423"/>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ktangel 11"/>
          <p:cNvSpPr/>
          <p:nvPr/>
        </p:nvSpPr>
        <p:spPr>
          <a:xfrm>
            <a:off x="3554233" y="2949934"/>
            <a:ext cx="119270" cy="1057523"/>
          </a:xfrm>
          <a:prstGeom prst="rect">
            <a:avLst/>
          </a:prstGeom>
          <a:noFill/>
          <a:ln w="3492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Ellips 12"/>
          <p:cNvSpPr/>
          <p:nvPr/>
        </p:nvSpPr>
        <p:spPr>
          <a:xfrm>
            <a:off x="3450662" y="3774048"/>
            <a:ext cx="298174" cy="204986"/>
          </a:xfrm>
          <a:prstGeom prst="ellipse">
            <a:avLst/>
          </a:prstGeom>
          <a:noFill/>
          <a:ln w="317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5" name="Rak pilkoppling 14"/>
          <p:cNvCxnSpPr/>
          <p:nvPr/>
        </p:nvCxnSpPr>
        <p:spPr>
          <a:xfrm flipH="1" flipV="1">
            <a:off x="3848431" y="4048625"/>
            <a:ext cx="349858" cy="2530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ruta 15"/>
          <p:cNvSpPr txBox="1"/>
          <p:nvPr/>
        </p:nvSpPr>
        <p:spPr>
          <a:xfrm>
            <a:off x="4171247" y="4131119"/>
            <a:ext cx="761747" cy="369332"/>
          </a:xfrm>
          <a:prstGeom prst="rect">
            <a:avLst/>
          </a:prstGeom>
          <a:noFill/>
        </p:spPr>
        <p:txBody>
          <a:bodyPr wrap="none" rtlCol="0">
            <a:spAutoFit/>
          </a:bodyPr>
          <a:lstStyle/>
          <a:p>
            <a:r>
              <a:rPr lang="sv-SE" dirty="0" smtClean="0"/>
              <a:t>pump</a:t>
            </a:r>
            <a:endParaRPr lang="sv-SE" dirty="0"/>
          </a:p>
        </p:txBody>
      </p:sp>
      <p:cxnSp>
        <p:nvCxnSpPr>
          <p:cNvPr id="18" name="Rak koppling 17"/>
          <p:cNvCxnSpPr/>
          <p:nvPr/>
        </p:nvCxnSpPr>
        <p:spPr>
          <a:xfrm>
            <a:off x="3424820" y="3129118"/>
            <a:ext cx="33813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Rak pilkoppling 19"/>
          <p:cNvCxnSpPr>
            <a:stCxn id="13" idx="0"/>
          </p:cNvCxnSpPr>
          <p:nvPr/>
        </p:nvCxnSpPr>
        <p:spPr>
          <a:xfrm flipV="1">
            <a:off x="3599749" y="2687541"/>
            <a:ext cx="14119" cy="10865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Rak koppling 21"/>
          <p:cNvCxnSpPr/>
          <p:nvPr/>
        </p:nvCxnSpPr>
        <p:spPr>
          <a:xfrm>
            <a:off x="6909683" y="2949934"/>
            <a:ext cx="294199" cy="42937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Rak koppling 23"/>
          <p:cNvCxnSpPr/>
          <p:nvPr/>
        </p:nvCxnSpPr>
        <p:spPr>
          <a:xfrm>
            <a:off x="7203882" y="3379304"/>
            <a:ext cx="60811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Rak koppling 25"/>
          <p:cNvCxnSpPr/>
          <p:nvPr/>
        </p:nvCxnSpPr>
        <p:spPr>
          <a:xfrm flipV="1">
            <a:off x="7812000" y="2949934"/>
            <a:ext cx="187012" cy="42937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ruta 26"/>
          <p:cNvSpPr txBox="1"/>
          <p:nvPr/>
        </p:nvSpPr>
        <p:spPr>
          <a:xfrm>
            <a:off x="7115904" y="3507209"/>
            <a:ext cx="1851789" cy="923330"/>
          </a:xfrm>
          <a:prstGeom prst="rect">
            <a:avLst/>
          </a:prstGeom>
          <a:noFill/>
        </p:spPr>
        <p:txBody>
          <a:bodyPr wrap="none" rtlCol="0">
            <a:spAutoFit/>
          </a:bodyPr>
          <a:lstStyle/>
          <a:p>
            <a:r>
              <a:rPr lang="sv-SE" dirty="0" smtClean="0"/>
              <a:t>Sedimentations-</a:t>
            </a:r>
          </a:p>
          <a:p>
            <a:r>
              <a:rPr lang="sv-SE" dirty="0" smtClean="0"/>
              <a:t>damm.</a:t>
            </a:r>
          </a:p>
          <a:p>
            <a:r>
              <a:rPr lang="sv-SE" dirty="0" smtClean="0"/>
              <a:t>Sopcontainer</a:t>
            </a:r>
          </a:p>
        </p:txBody>
      </p:sp>
      <p:cxnSp>
        <p:nvCxnSpPr>
          <p:cNvPr id="29" name="Rak pilkoppling 28"/>
          <p:cNvCxnSpPr/>
          <p:nvPr/>
        </p:nvCxnSpPr>
        <p:spPr>
          <a:xfrm>
            <a:off x="3639747" y="2717935"/>
            <a:ext cx="3731388" cy="2222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76936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djupt ska pumpröret (pumpgropen) sänkas under schaktbotten?</a:t>
            </a:r>
            <a:endParaRPr lang="sv-SE" dirty="0"/>
          </a:p>
        </p:txBody>
      </p:sp>
      <p:sp>
        <p:nvSpPr>
          <p:cNvPr id="3" name="Platshållare för innehåll 2"/>
          <p:cNvSpPr>
            <a:spLocks noGrp="1"/>
          </p:cNvSpPr>
          <p:nvPr>
            <p:ph idx="1"/>
          </p:nvPr>
        </p:nvSpPr>
        <p:spPr/>
        <p:txBody>
          <a:bodyPr/>
          <a:lstStyle/>
          <a:p>
            <a:r>
              <a:rPr lang="sv-SE" dirty="0" smtClean="0"/>
              <a:t>Grundvattenytan ska sänkas av minst 0,5 m under schaktbotten.</a:t>
            </a:r>
            <a:endParaRPr lang="sv-SE" dirty="0"/>
          </a:p>
        </p:txBody>
      </p:sp>
      <p:cxnSp>
        <p:nvCxnSpPr>
          <p:cNvPr id="4" name="Rak koppling 3"/>
          <p:cNvCxnSpPr/>
          <p:nvPr/>
        </p:nvCxnSpPr>
        <p:spPr>
          <a:xfrm>
            <a:off x="3427012" y="3625795"/>
            <a:ext cx="22502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Rak koppling 4"/>
          <p:cNvCxnSpPr/>
          <p:nvPr/>
        </p:nvCxnSpPr>
        <p:spPr>
          <a:xfrm flipV="1">
            <a:off x="5677231" y="2949934"/>
            <a:ext cx="556592" cy="675861"/>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Rak koppling 5"/>
          <p:cNvCxnSpPr/>
          <p:nvPr/>
        </p:nvCxnSpPr>
        <p:spPr>
          <a:xfrm flipH="1" flipV="1">
            <a:off x="2798655" y="2872111"/>
            <a:ext cx="652007" cy="747423"/>
          </a:xfrm>
          <a:prstGeom prst="line">
            <a:avLst/>
          </a:prstGeom>
        </p:spPr>
        <p:style>
          <a:lnRef idx="2">
            <a:schemeClr val="accent1"/>
          </a:lnRef>
          <a:fillRef idx="0">
            <a:schemeClr val="accent1"/>
          </a:fillRef>
          <a:effectRef idx="1">
            <a:schemeClr val="accent1"/>
          </a:effectRef>
          <a:fontRef idx="minor">
            <a:schemeClr val="tx1"/>
          </a:fontRef>
        </p:style>
      </p:cxnSp>
      <p:sp>
        <p:nvSpPr>
          <p:cNvPr id="7" name="Rektangel 6"/>
          <p:cNvSpPr/>
          <p:nvPr/>
        </p:nvSpPr>
        <p:spPr>
          <a:xfrm>
            <a:off x="3554233" y="2949934"/>
            <a:ext cx="119270" cy="1057523"/>
          </a:xfrm>
          <a:prstGeom prst="rect">
            <a:avLst/>
          </a:prstGeom>
          <a:noFill/>
          <a:ln w="3492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Ellips 7"/>
          <p:cNvSpPr/>
          <p:nvPr/>
        </p:nvSpPr>
        <p:spPr>
          <a:xfrm>
            <a:off x="3450662" y="3774048"/>
            <a:ext cx="298174" cy="204986"/>
          </a:xfrm>
          <a:prstGeom prst="ellipse">
            <a:avLst/>
          </a:prstGeom>
          <a:noFill/>
          <a:ln w="317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9" name="Rak koppling 8"/>
          <p:cNvCxnSpPr/>
          <p:nvPr/>
        </p:nvCxnSpPr>
        <p:spPr>
          <a:xfrm>
            <a:off x="3424820" y="3129118"/>
            <a:ext cx="338135"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ktangel 10"/>
          <p:cNvSpPr/>
          <p:nvPr/>
        </p:nvSpPr>
        <p:spPr>
          <a:xfrm>
            <a:off x="5450054" y="2910959"/>
            <a:ext cx="119270" cy="1057523"/>
          </a:xfrm>
          <a:prstGeom prst="rect">
            <a:avLst/>
          </a:prstGeom>
          <a:noFill/>
          <a:ln w="3492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Ellips 11"/>
          <p:cNvSpPr/>
          <p:nvPr/>
        </p:nvSpPr>
        <p:spPr>
          <a:xfrm>
            <a:off x="5356704" y="3781247"/>
            <a:ext cx="298174" cy="204986"/>
          </a:xfrm>
          <a:prstGeom prst="ellipse">
            <a:avLst/>
          </a:prstGeom>
          <a:noFill/>
          <a:ln w="317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3" name="Rak koppling 12"/>
          <p:cNvCxnSpPr/>
          <p:nvPr/>
        </p:nvCxnSpPr>
        <p:spPr>
          <a:xfrm>
            <a:off x="5330862" y="3136317"/>
            <a:ext cx="338135"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Frihandsfigur 13"/>
          <p:cNvSpPr/>
          <p:nvPr/>
        </p:nvSpPr>
        <p:spPr>
          <a:xfrm>
            <a:off x="3616960" y="3728720"/>
            <a:ext cx="1935480" cy="172720"/>
          </a:xfrm>
          <a:custGeom>
            <a:avLst/>
            <a:gdLst>
              <a:gd name="connsiteX0" fmla="*/ 0 w 1935480"/>
              <a:gd name="connsiteY0" fmla="*/ 127000 h 172720"/>
              <a:gd name="connsiteX1" fmla="*/ 182880 w 1935480"/>
              <a:gd name="connsiteY1" fmla="*/ 71120 h 172720"/>
              <a:gd name="connsiteX2" fmla="*/ 431800 w 1935480"/>
              <a:gd name="connsiteY2" fmla="*/ 25400 h 172720"/>
              <a:gd name="connsiteX3" fmla="*/ 822960 w 1935480"/>
              <a:gd name="connsiteY3" fmla="*/ 0 h 172720"/>
              <a:gd name="connsiteX4" fmla="*/ 1112520 w 1935480"/>
              <a:gd name="connsiteY4" fmla="*/ 5080 h 172720"/>
              <a:gd name="connsiteX5" fmla="*/ 1341120 w 1935480"/>
              <a:gd name="connsiteY5" fmla="*/ 20320 h 172720"/>
              <a:gd name="connsiteX6" fmla="*/ 1615440 w 1935480"/>
              <a:gd name="connsiteY6" fmla="*/ 60960 h 172720"/>
              <a:gd name="connsiteX7" fmla="*/ 1833880 w 1935480"/>
              <a:gd name="connsiteY7" fmla="*/ 152400 h 172720"/>
              <a:gd name="connsiteX8" fmla="*/ 1935480 w 1935480"/>
              <a:gd name="connsiteY8" fmla="*/ 172720 h 17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5480" h="172720">
                <a:moveTo>
                  <a:pt x="0" y="127000"/>
                </a:moveTo>
                <a:lnTo>
                  <a:pt x="182880" y="71120"/>
                </a:lnTo>
                <a:lnTo>
                  <a:pt x="431800" y="25400"/>
                </a:lnTo>
                <a:lnTo>
                  <a:pt x="822960" y="0"/>
                </a:lnTo>
                <a:lnTo>
                  <a:pt x="1112520" y="5080"/>
                </a:lnTo>
                <a:lnTo>
                  <a:pt x="1341120" y="20320"/>
                </a:lnTo>
                <a:lnTo>
                  <a:pt x="1615440" y="60960"/>
                </a:lnTo>
                <a:lnTo>
                  <a:pt x="1833880" y="152400"/>
                </a:lnTo>
                <a:lnTo>
                  <a:pt x="1935480" y="172720"/>
                </a:lnTo>
              </a:path>
            </a:pathLst>
          </a:cu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Rektangel 14"/>
          <p:cNvSpPr/>
          <p:nvPr/>
        </p:nvSpPr>
        <p:spPr>
          <a:xfrm>
            <a:off x="4532165" y="2949934"/>
            <a:ext cx="119270" cy="1057523"/>
          </a:xfrm>
          <a:prstGeom prst="rect">
            <a:avLst/>
          </a:prstGeom>
          <a:noFill/>
          <a:ln w="34925">
            <a:solidFill>
              <a:srgbClr val="0070C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Ellips 15"/>
          <p:cNvSpPr/>
          <p:nvPr/>
        </p:nvSpPr>
        <p:spPr>
          <a:xfrm>
            <a:off x="4438815" y="3820222"/>
            <a:ext cx="298174" cy="204986"/>
          </a:xfrm>
          <a:prstGeom prst="ellipse">
            <a:avLst/>
          </a:prstGeom>
          <a:noFill/>
          <a:ln w="31750">
            <a:solidFill>
              <a:schemeClr val="accent4"/>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17" name="Rak koppling 16"/>
          <p:cNvCxnSpPr/>
          <p:nvPr/>
        </p:nvCxnSpPr>
        <p:spPr>
          <a:xfrm>
            <a:off x="4412973" y="3175292"/>
            <a:ext cx="338135"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8" name="Rektangel 17"/>
          <p:cNvSpPr/>
          <p:nvPr/>
        </p:nvSpPr>
        <p:spPr>
          <a:xfrm>
            <a:off x="7437120" y="4524732"/>
            <a:ext cx="1541417" cy="465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19" name="Bildobjekt 1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5904" y="4623144"/>
            <a:ext cx="1940224" cy="454358"/>
          </a:xfrm>
          <a:prstGeom prst="rect">
            <a:avLst/>
          </a:prstGeom>
        </p:spPr>
      </p:pic>
    </p:spTree>
    <p:extLst>
      <p:ext uri="{BB962C8B-B14F-4D97-AF65-F5344CB8AC3E}">
        <p14:creationId xmlns:p14="http://schemas.microsoft.com/office/powerpoint/2010/main" val="18156005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Well</a:t>
            </a:r>
            <a:r>
              <a:rPr lang="sv-SE" dirty="0" smtClean="0"/>
              <a:t> </a:t>
            </a:r>
            <a:r>
              <a:rPr lang="sv-SE" dirty="0" err="1" smtClean="0"/>
              <a:t>points</a:t>
            </a:r>
            <a:r>
              <a:rPr lang="sv-SE" dirty="0" smtClean="0"/>
              <a:t> (filterspets)</a:t>
            </a:r>
            <a:endParaRPr lang="sv-SE" dirty="0"/>
          </a:p>
        </p:txBody>
      </p:sp>
      <p:sp>
        <p:nvSpPr>
          <p:cNvPr id="3" name="Platshållare för innehåll 2"/>
          <p:cNvSpPr>
            <a:spLocks noGrp="1"/>
          </p:cNvSpPr>
          <p:nvPr>
            <p:ph idx="1"/>
          </p:nvPr>
        </p:nvSpPr>
        <p:spPr/>
        <p:txBody>
          <a:bodyPr>
            <a:normAutofit fontScale="70000" lnSpcReduction="20000"/>
          </a:bodyPr>
          <a:lstStyle/>
          <a:p>
            <a:r>
              <a:rPr lang="sv-SE" dirty="0" smtClean="0"/>
              <a:t>En pump kopplas till spetsen. Pumpen orsakar ett </a:t>
            </a:r>
            <a:r>
              <a:rPr lang="sv-SE" dirty="0" err="1" smtClean="0"/>
              <a:t>vakum</a:t>
            </a:r>
            <a:r>
              <a:rPr lang="sv-SE" dirty="0" smtClean="0"/>
              <a:t> i själva spetsen, som får vatten att rinna in i spetsen och ut. Flera filterspetsar kan seriekopplas till en och samma pump.</a:t>
            </a:r>
          </a:p>
          <a:p>
            <a:endParaRPr lang="sv-SE" dirty="0"/>
          </a:p>
          <a:p>
            <a:endParaRPr lang="sv-SE" dirty="0" smtClean="0"/>
          </a:p>
          <a:p>
            <a:endParaRPr lang="sv-SE" dirty="0" smtClean="0"/>
          </a:p>
          <a:p>
            <a:endParaRPr lang="sv-SE" dirty="0"/>
          </a:p>
          <a:p>
            <a:endParaRPr lang="sv-SE" dirty="0"/>
          </a:p>
          <a:p>
            <a:r>
              <a:rPr lang="sv-SE" dirty="0" smtClean="0"/>
              <a:t>Nackdelar: tekniska avancerat. Pumpen måste hela tiden fungera. Begränsad lyfthöjd för vattnet (ca 8 m). Dyrt.</a:t>
            </a:r>
            <a:endParaRPr lang="sv-SE" dirty="0"/>
          </a:p>
        </p:txBody>
      </p:sp>
      <p:sp>
        <p:nvSpPr>
          <p:cNvPr id="4" name="Rektangel 3"/>
          <p:cNvSpPr/>
          <p:nvPr/>
        </p:nvSpPr>
        <p:spPr>
          <a:xfrm>
            <a:off x="4352544" y="2383536"/>
            <a:ext cx="274320" cy="1316736"/>
          </a:xfrm>
          <a:prstGeom prst="rect">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5" name="Likbent triangel 4"/>
          <p:cNvSpPr/>
          <p:nvPr/>
        </p:nvSpPr>
        <p:spPr>
          <a:xfrm rot="10800000">
            <a:off x="4352544" y="3700272"/>
            <a:ext cx="274320" cy="231999"/>
          </a:xfrm>
          <a:prstGeom prst="triangle">
            <a:avLst/>
          </a:prstGeom>
          <a:noFill/>
          <a:ln w="25400">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6" name="Rektangel 5"/>
          <p:cNvSpPr/>
          <p:nvPr/>
        </p:nvSpPr>
        <p:spPr>
          <a:xfrm>
            <a:off x="7437120" y="4524732"/>
            <a:ext cx="1541417" cy="4652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7" name="Bildobjekt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5904" y="4623144"/>
            <a:ext cx="1940224" cy="454358"/>
          </a:xfrm>
          <a:prstGeom prst="rect">
            <a:avLst/>
          </a:prstGeom>
        </p:spPr>
      </p:pic>
    </p:spTree>
    <p:extLst>
      <p:ext uri="{BB962C8B-B14F-4D97-AF65-F5344CB8AC3E}">
        <p14:creationId xmlns:p14="http://schemas.microsoft.com/office/powerpoint/2010/main" val="13579935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theme/theme1.xml><?xml version="1.0" encoding="utf-8"?>
<a:theme xmlns:a="http://schemas.openxmlformats.org/drawingml/2006/main" name="MAU-PPT_SV_16-9">
  <a:themeElements>
    <a:clrScheme name="MAU">
      <a:dk1>
        <a:srgbClr val="000000"/>
      </a:dk1>
      <a:lt1>
        <a:sysClr val="window" lastClr="FFFFFF"/>
      </a:lt1>
      <a:dk2>
        <a:srgbClr val="60646C"/>
      </a:dk2>
      <a:lt2>
        <a:srgbClr val="E2E5E5"/>
      </a:lt2>
      <a:accent1>
        <a:srgbClr val="DA0123"/>
      </a:accent1>
      <a:accent2>
        <a:srgbClr val="342664"/>
      </a:accent2>
      <a:accent3>
        <a:srgbClr val="16A191"/>
      </a:accent3>
      <a:accent4>
        <a:srgbClr val="FEDC09"/>
      </a:accent4>
      <a:accent5>
        <a:srgbClr val="D8D4E7"/>
      </a:accent5>
      <a:accent6>
        <a:srgbClr val="D8EAE9"/>
      </a:accent6>
      <a:hlink>
        <a:srgbClr val="000000"/>
      </a:hlink>
      <a:folHlink>
        <a:srgbClr val="000000"/>
      </a:folHlink>
    </a:clrScheme>
    <a:fontScheme name="MAU">
      <a:majorFont>
        <a:latin typeface="Arial"/>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Arial"/>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MAU-PPT_SV_16-9</Template>
  <TotalTime>4381</TotalTime>
  <Words>437</Words>
  <Application>Microsoft Office PowerPoint</Application>
  <PresentationFormat>Bildspel på skärmen (16:9)</PresentationFormat>
  <Paragraphs>52</Paragraphs>
  <Slides>10</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Wingdings</vt:lpstr>
      <vt:lpstr>MAU-PPT_SV_16-9</vt:lpstr>
      <vt:lpstr>PowerPoint-presentation</vt:lpstr>
      <vt:lpstr>Hur håller man torrt i schaktgropar</vt:lpstr>
      <vt:lpstr>Dokument som vi skriver</vt:lpstr>
      <vt:lpstr>Varför håller vi torrt?</vt:lpstr>
      <vt:lpstr>Hur hålla torrt</vt:lpstr>
      <vt:lpstr>Vad kan vi använda för metoder</vt:lpstr>
      <vt:lpstr>Vilka metoder har vi</vt:lpstr>
      <vt:lpstr>Hur djupt ska pumpröret (pumpgropen) sänkas under schaktbotten?</vt:lpstr>
      <vt:lpstr>Well points (filterspets)</vt:lpstr>
      <vt:lpstr>Vilka metoder</vt:lpstr>
    </vt:vector>
  </TitlesOfParts>
  <Company>Ramboll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Lars Johansson</dc:creator>
  <cp:lastModifiedBy>Lars Johansson</cp:lastModifiedBy>
  <cp:revision>97</cp:revision>
  <cp:lastPrinted>2022-09-13T09:05:09Z</cp:lastPrinted>
  <dcterms:created xsi:type="dcterms:W3CDTF">2018-01-16T03:00:31Z</dcterms:created>
  <dcterms:modified xsi:type="dcterms:W3CDTF">2023-09-11T05:32:33Z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